
<file path=[Content_Types].xml><?xml version="1.0" encoding="utf-8"?>
<Types xmlns="http://schemas.openxmlformats.org/package/2006/content-types">
  <Default Extension="jpeg" ContentType="image/jpeg"/>
  <Default Extension="vml" ContentType="application/vnd.openxmlformats-officedocument.vmlDrawing"/>
  <Default Extension="docx" ContentType="application/vnd.openxmlformats-officedocument.wordprocessingml.document"/>
  <Default Extension="png" ContentType="image/png"/>
  <Default Extension="wmf" ContentType="image/x-w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3"/>
  </p:sldMasterIdLst>
  <p:notesMasterIdLst>
    <p:notesMasterId r:id="rId5"/>
  </p:notesMasterIdLst>
  <p:sldIdLst>
    <p:sldId id="256" r:id="rId4"/>
    <p:sldId id="257" r:id="rId6"/>
    <p:sldId id="258" r:id="rId7"/>
    <p:sldId id="323" r:id="rId8"/>
    <p:sldId id="317" r:id="rId9"/>
    <p:sldId id="324" r:id="rId10"/>
    <p:sldId id="316" r:id="rId11"/>
    <p:sldId id="461" r:id="rId12"/>
    <p:sldId id="462" r:id="rId13"/>
    <p:sldId id="463" r:id="rId14"/>
    <p:sldId id="464" r:id="rId15"/>
    <p:sldId id="465" r:id="rId16"/>
    <p:sldId id="466" r:id="rId17"/>
    <p:sldId id="320" r:id="rId18"/>
    <p:sldId id="333" r:id="rId19"/>
    <p:sldId id="260" r:id="rId20"/>
    <p:sldId id="314" r:id="rId21"/>
    <p:sldId id="331" r:id="rId22"/>
    <p:sldId id="321" r:id="rId23"/>
    <p:sldId id="325" r:id="rId24"/>
    <p:sldId id="417" r:id="rId25"/>
    <p:sldId id="319" r:id="rId26"/>
    <p:sldId id="378" r:id="rId27"/>
    <p:sldId id="277" r:id="rId28"/>
    <p:sldId id="458" r:id="rId29"/>
    <p:sldId id="467" r:id="rId30"/>
    <p:sldId id="460" r:id="rId31"/>
  </p:sldIdLst>
  <p:sldSz cx="12192000" cy="6858000"/>
  <p:notesSz cx="6858000" cy="9144000"/>
  <p:defaultTex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Quanming YAO" initials="QY" lastIdx="19"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03"/>
    <p:restoredTop sz="93673"/>
  </p:normalViewPr>
  <p:slideViewPr>
    <p:cSldViewPr snapToGrid="0" snapToObjects="1">
      <p:cViewPr varScale="1">
        <p:scale>
          <a:sx n="68" d="100"/>
          <a:sy n="68" d="100"/>
        </p:scale>
        <p:origin x="12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5" Type="http://schemas.openxmlformats.org/officeDocument/2006/relationships/commentAuthors" Target="commentAuthors.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B3393A-299D-4790-B84E-68FE801F6A6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A840F7-CEAE-40F3-BA5E-B466B9EDD12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C5E71D-E788-4DF8-9C66-EB2FDDEEFF0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5" Type="http://schemas.microsoft.com/office/2007/relationships/hdphoto" Target="../media/image9.wdp"/><Relationship Id="rId4" Type="http://schemas.openxmlformats.org/officeDocument/2006/relationships/image" Target="../media/image8.png"/><Relationship Id="rId3" Type="http://schemas.openxmlformats.org/officeDocument/2006/relationships/hyperlink" Target="http://www.officeplus.cn/Template/Home.shtml" TargetMode="External"/><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microsoft.com/office/2007/relationships/hdphoto" Target="../media/image9.wdp"/><Relationship Id="rId6" Type="http://schemas.openxmlformats.org/officeDocument/2006/relationships/image" Target="../media/image8.png"/><Relationship Id="rId5" Type="http://schemas.openxmlformats.org/officeDocument/2006/relationships/hyperlink" Target="http://www.officeplus.cn/Template/Home.shtml" TargetMode="External"/><Relationship Id="rId4" Type="http://schemas.openxmlformats.org/officeDocument/2006/relationships/image" Target="../media/image12.png"/><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solidFill>
          <a:schemeClr val="accent1"/>
        </a:solidFill>
        <a:effectLst/>
      </p:bgPr>
    </p:bg>
    <p:spTree>
      <p:nvGrpSpPr>
        <p:cNvPr id="1" name=""/>
        <p:cNvGrpSpPr/>
        <p:nvPr/>
      </p:nvGrpSpPr>
      <p:grpSpPr>
        <a:xfrm>
          <a:off x="0" y="0"/>
          <a:ext cx="0" cy="0"/>
          <a:chOff x="0" y="0"/>
          <a:chExt cx="0" cy="0"/>
        </a:xfrm>
      </p:grpSpPr>
      <p:sp>
        <p:nvSpPr>
          <p:cNvPr id="2" name="文本框 1"/>
          <p:cNvSpPr txBox="1"/>
          <p:nvPr userDrawn="1"/>
        </p:nvSpPr>
        <p:spPr>
          <a:xfrm>
            <a:off x="872455" y="254890"/>
            <a:ext cx="1213794" cy="4508927"/>
          </a:xfrm>
          <a:prstGeom prst="rect">
            <a:avLst/>
          </a:prstGeom>
          <a:noFill/>
        </p:spPr>
        <p:txBody>
          <a:bodyPr wrap="none" rtlCol="0">
            <a:spAutoFit/>
          </a:bodyPr>
          <a:lstStyle/>
          <a:p>
            <a:r>
              <a:rPr lang="en-US" altLang="zh-CN" sz="28700" b="1" dirty="0">
                <a:solidFill>
                  <a:srgbClr val="E1325F"/>
                </a:solidFill>
              </a:rPr>
              <a:t>’</a:t>
            </a:r>
            <a:endParaRPr lang="zh-CN" altLang="en-US" sz="28700" b="1" dirty="0">
              <a:solidFill>
                <a:srgbClr val="E1325F"/>
              </a:solidFill>
            </a:endParaRPr>
          </a:p>
        </p:txBody>
      </p:sp>
      <p:sp>
        <p:nvSpPr>
          <p:cNvPr id="4" name="文本占位符 3"/>
          <p:cNvSpPr>
            <a:spLocks noGrp="1"/>
          </p:cNvSpPr>
          <p:nvPr>
            <p:ph type="body" sz="quarter" idx="10"/>
          </p:nvPr>
        </p:nvSpPr>
        <p:spPr>
          <a:xfrm>
            <a:off x="1119021" y="2060030"/>
            <a:ext cx="7711080" cy="2310857"/>
          </a:xfrm>
          <a:prstGeom prst="rect">
            <a:avLst/>
          </a:prstGeom>
        </p:spPr>
        <p:txBody>
          <a:bodyPr/>
          <a:lstStyle>
            <a:lvl1pPr marL="0" indent="0">
              <a:lnSpc>
                <a:spcPct val="100000"/>
              </a:lnSpc>
              <a:buNone/>
              <a:defRPr sz="7200" b="1">
                <a:solidFill>
                  <a:schemeClr val="bg1"/>
                </a:solidFill>
              </a:defRPr>
            </a:lvl1pPr>
          </a:lstStyle>
          <a:p>
            <a:pPr lvl="0"/>
            <a:endParaRPr kumimoji="1" lang="zh-CN" altLang="en-US" dirty="0"/>
          </a:p>
        </p:txBody>
      </p:sp>
      <p:sp>
        <p:nvSpPr>
          <p:cNvPr id="5" name="剪去对角的矩形 4"/>
          <p:cNvSpPr/>
          <p:nvPr userDrawn="1"/>
        </p:nvSpPr>
        <p:spPr>
          <a:xfrm>
            <a:off x="1119021" y="4750169"/>
            <a:ext cx="7711080" cy="392220"/>
          </a:xfrm>
          <a:prstGeom prst="snip2DiagRect">
            <a:avLst>
              <a:gd name="adj1" fmla="val 0"/>
              <a:gd name="adj2" fmla="val 27106"/>
            </a:avLst>
          </a:prstGeom>
          <a:solidFill>
            <a:srgbClr val="E132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占位符 3"/>
          <p:cNvSpPr>
            <a:spLocks noGrp="1"/>
          </p:cNvSpPr>
          <p:nvPr>
            <p:ph type="body" sz="quarter" idx="11"/>
          </p:nvPr>
        </p:nvSpPr>
        <p:spPr>
          <a:xfrm>
            <a:off x="1602635" y="4749460"/>
            <a:ext cx="4607096" cy="392929"/>
          </a:xfrm>
          <a:prstGeom prst="rect">
            <a:avLst/>
          </a:prstGeom>
        </p:spPr>
        <p:txBody>
          <a:bodyPr anchor="ctr"/>
          <a:lstStyle>
            <a:lvl1pPr marL="0" indent="0">
              <a:lnSpc>
                <a:spcPct val="100000"/>
              </a:lnSpc>
              <a:buNone/>
              <a:defRPr sz="1800" b="1">
                <a:solidFill>
                  <a:schemeClr val="bg1"/>
                </a:solidFill>
              </a:defRPr>
            </a:lvl1pPr>
          </a:lstStyle>
          <a:p>
            <a:pPr lvl="0"/>
            <a:endParaRPr kumimoji="1" lang="zh-CN" altLang="en-US" dirty="0"/>
          </a:p>
        </p:txBody>
      </p:sp>
      <p:sp>
        <p:nvSpPr>
          <p:cNvPr id="7" name="文本占位符 3"/>
          <p:cNvSpPr>
            <a:spLocks noGrp="1"/>
          </p:cNvSpPr>
          <p:nvPr>
            <p:ph type="body" sz="quarter" idx="12"/>
          </p:nvPr>
        </p:nvSpPr>
        <p:spPr>
          <a:xfrm>
            <a:off x="1119021" y="5297645"/>
            <a:ext cx="7711080" cy="392929"/>
          </a:xfrm>
          <a:prstGeom prst="rect">
            <a:avLst/>
          </a:prstGeom>
        </p:spPr>
        <p:txBody>
          <a:bodyPr anchor="ctr"/>
          <a:lstStyle>
            <a:lvl1pPr marL="0" indent="0">
              <a:lnSpc>
                <a:spcPct val="100000"/>
              </a:lnSpc>
              <a:buNone/>
              <a:defRPr sz="1800" b="0">
                <a:solidFill>
                  <a:schemeClr val="bg1"/>
                </a:solidFill>
              </a:defRPr>
            </a:lvl1pPr>
          </a:lstStyle>
          <a:p>
            <a:pPr lvl="0"/>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838200" y="6356350"/>
            <a:ext cx="2743200" cy="365125"/>
          </a:xfrm>
        </p:spPr>
        <p:txBody>
          <a:bodyPr/>
          <a:lstStyle>
            <a:lvl1pPr>
              <a:defRPr/>
            </a:lvl1pPr>
          </a:lstStyle>
          <a:p>
            <a:pPr>
              <a:defRPr/>
            </a:pPr>
            <a:fld id="{E689E4D5-3429-4BBB-817B-39A4151F4E89}" type="datetimeFigureOut">
              <a:rPr lang="zh-CN" altLang="en-US"/>
            </a:fld>
            <a:endParaRPr lang="zh-CN" altLang="en-US"/>
          </a:p>
        </p:txBody>
      </p:sp>
      <p:sp>
        <p:nvSpPr>
          <p:cNvPr id="3" name="Footer Placeholder 4"/>
          <p:cNvSpPr>
            <a:spLocks noGrp="1"/>
          </p:cNvSpPr>
          <p:nvPr>
            <p:ph type="ftr" sz="quarter" idx="11"/>
          </p:nvPr>
        </p:nvSpPr>
        <p:spPr>
          <a:xfrm>
            <a:off x="4038600" y="6356350"/>
            <a:ext cx="4114800" cy="365125"/>
          </a:xfrm>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a:xfrm>
            <a:off x="8610600" y="6356350"/>
            <a:ext cx="2743200" cy="365125"/>
          </a:xfrm>
        </p:spPr>
        <p:txBody>
          <a:bodyPr/>
          <a:lstStyle>
            <a:lvl1pPr>
              <a:defRPr/>
            </a:lvl1pPr>
          </a:lstStyle>
          <a:p>
            <a:pPr>
              <a:defRPr/>
            </a:pPr>
            <a:fld id="{B06EEFDB-41E1-47B7-B51B-864F0D3469F3}" type="slidenum">
              <a:rPr lang="zh-CN" altLang="en-US"/>
            </a:fld>
            <a:endParaRPr lang="zh-CN" altLang="en-US"/>
          </a:p>
        </p:txBody>
      </p:sp>
      <p:grpSp>
        <p:nvGrpSpPr>
          <p:cNvPr id="11" name="Group 10"/>
          <p:cNvGrpSpPr/>
          <p:nvPr userDrawn="1"/>
        </p:nvGrpSpPr>
        <p:grpSpPr>
          <a:xfrm>
            <a:off x="0" y="45350"/>
            <a:ext cx="12192000" cy="1113816"/>
            <a:chOff x="0" y="0"/>
            <a:chExt cx="9144000" cy="1113816"/>
          </a:xfrm>
        </p:grpSpPr>
        <p:grpSp>
          <p:nvGrpSpPr>
            <p:cNvPr id="12" name="Group 11"/>
            <p:cNvGrpSpPr/>
            <p:nvPr userDrawn="1"/>
          </p:nvGrpSpPr>
          <p:grpSpPr>
            <a:xfrm>
              <a:off x="7759414" y="0"/>
              <a:ext cx="1118243" cy="1113816"/>
              <a:chOff x="6641171" y="1448398"/>
              <a:chExt cx="1118243" cy="1113816"/>
            </a:xfrm>
          </p:grpSpPr>
          <p:sp>
            <p:nvSpPr>
              <p:cNvPr id="15" name="Oval 13"/>
              <p:cNvSpPr>
                <a:spLocks noChangeArrowheads="1"/>
              </p:cNvSpPr>
              <p:nvPr userDrawn="1"/>
            </p:nvSpPr>
            <p:spPr bwMode="auto">
              <a:xfrm>
                <a:off x="6641171" y="1448398"/>
                <a:ext cx="1118243" cy="1113816"/>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pic>
            <p:nvPicPr>
              <p:cNvPr id="16" name="Picture 15" descr="校徽"/>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671401" y="1477410"/>
                <a:ext cx="1052241" cy="1039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Line 23"/>
            <p:cNvSpPr>
              <a:spLocks noChangeShapeType="1"/>
            </p:cNvSpPr>
            <p:nvPr userDrawn="1"/>
          </p:nvSpPr>
          <p:spPr bwMode="auto">
            <a:xfrm>
              <a:off x="0" y="978896"/>
              <a:ext cx="9144000" cy="5802"/>
            </a:xfrm>
            <a:prstGeom prst="line">
              <a:avLst/>
            </a:prstGeom>
            <a:noFill/>
            <a:ln w="9525">
              <a:solidFill>
                <a:srgbClr val="800080"/>
              </a:solidFill>
              <a:round/>
            </a:ln>
            <a:extLst>
              <a:ext uri="{909E8E84-426E-40DD-AFC4-6F175D3DCCD1}">
                <a14:hiddenFill xmlns:a14="http://schemas.microsoft.com/office/drawing/2010/main">
                  <a:noFill/>
                </a14:hiddenFill>
              </a:ext>
            </a:extLst>
          </p:spPr>
          <p:txBody>
            <a:bodyPr/>
            <a:lstStyle/>
            <a:p>
              <a:endParaRPr lang="en-US" dirty="0"/>
            </a:p>
          </p:txBody>
        </p:sp>
        <p:sp>
          <p:nvSpPr>
            <p:cNvPr id="14" name="Rectangle 13"/>
            <p:cNvSpPr/>
            <p:nvPr userDrawn="1"/>
          </p:nvSpPr>
          <p:spPr>
            <a:xfrm>
              <a:off x="5415824" y="615366"/>
              <a:ext cx="232410" cy="368300"/>
            </a:xfrm>
            <a:prstGeom prst="rect">
              <a:avLst/>
            </a:prstGeom>
          </p:spPr>
          <p:txBody>
            <a:bodyPr wrap="none">
              <a:spAutoFit/>
            </a:bodyPr>
            <a:lstStyle/>
            <a:p>
              <a:pPr>
                <a:spcBef>
                  <a:spcPct val="0"/>
                </a:spcBef>
              </a:pPr>
              <a:endParaRPr lang="zh-CN" altLang="en-US" sz="1800" b="1" dirty="0">
                <a:solidFill>
                  <a:srgbClr val="7E318E"/>
                </a:solidFill>
                <a:latin typeface="Times New Roman" panose="02020603050405020304" pitchFamily="18" charset="0"/>
                <a:ea typeface="黑体" panose="02010609060101010101" pitchFamily="2" charset="-122"/>
                <a:cs typeface="Times New Roman" panose="02020603050405020304" pitchFamily="18" charset="0"/>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8" name="矩形 7"/>
          <p:cNvSpPr/>
          <p:nvPr userDrawn="1"/>
        </p:nvSpPr>
        <p:spPr>
          <a:xfrm>
            <a:off x="0" y="6629399"/>
            <a:ext cx="12192000" cy="2673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7"/>
          <p:cNvSpPr>
            <a:spLocks noGrp="1"/>
          </p:cNvSpPr>
          <p:nvPr>
            <p:ph type="body" sz="quarter" idx="10" hasCustomPrompt="1"/>
          </p:nvPr>
        </p:nvSpPr>
        <p:spPr>
          <a:xfrm>
            <a:off x="1024747" y="263383"/>
            <a:ext cx="4463981" cy="529569"/>
          </a:xfrm>
          <a:prstGeom prst="rect">
            <a:avLst/>
          </a:prstGeom>
          <a:ln w="12700" cmpd="sng">
            <a:noFill/>
          </a:ln>
        </p:spPr>
        <p:txBody>
          <a:bodyPr vert="horz" anchor="ctr"/>
          <a:lstStyle>
            <a:lvl1pPr marL="0" indent="0" algn="l">
              <a:buNone/>
              <a:defRPr sz="2000" b="1">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5" name="矩形 4"/>
          <p:cNvSpPr/>
          <p:nvPr userDrawn="1"/>
        </p:nvSpPr>
        <p:spPr>
          <a:xfrm>
            <a:off x="0" y="209550"/>
            <a:ext cx="438150" cy="63723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489378" y="209550"/>
            <a:ext cx="275787" cy="6372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822834" y="209550"/>
            <a:ext cx="144244" cy="6372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8965"/>
            <a:r>
              <a:rPr lang="zh-CN" altLang="en-US" sz="180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模板使用技巧</a:t>
            </a:r>
            <a:r>
              <a:rPr lang="en-US" altLang="zh-CN" sz="180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 1</a:t>
            </a:r>
            <a:endParaRPr lang="zh-CN" altLang="en-US" sz="18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endParaRPr>
          </a:p>
        </p:txBody>
      </p:sp>
      <p:sp>
        <p:nvSpPr>
          <p:cNvPr id="5" name="矩形 4"/>
          <p:cNvSpPr/>
          <p:nvPr userDrawn="1"/>
        </p:nvSpPr>
        <p:spPr>
          <a:xfrm>
            <a:off x="440603" y="182445"/>
            <a:ext cx="777777" cy="246221"/>
          </a:xfrm>
          <a:prstGeom prst="rect">
            <a:avLst/>
          </a:prstGeom>
        </p:spPr>
        <p:txBody>
          <a:bodyPr wrap="none">
            <a:spAutoFit/>
          </a:bodyPr>
          <a:lstStyle/>
          <a:p>
            <a:pPr defTabSz="608965"/>
            <a:r>
              <a:rPr kumimoji="1" lang="en-US" altLang="zh-CN" sz="10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endParaRPr>
          </a:p>
        </p:txBody>
      </p:sp>
      <p:sp>
        <p:nvSpPr>
          <p:cNvPr id="9" name="文本框 8"/>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p:cNvSpPr/>
          <p:nvPr userDrawn="1"/>
        </p:nvSpPr>
        <p:spPr>
          <a:xfrm>
            <a:off x="440603" y="759873"/>
            <a:ext cx="1750800" cy="369332"/>
          </a:xfrm>
          <a:prstGeom prst="rect">
            <a:avLst/>
          </a:prstGeom>
        </p:spPr>
        <p:txBody>
          <a:bodyPr wrap="none">
            <a:spAutoFit/>
          </a:bodyPr>
          <a:lstStyle/>
          <a:p>
            <a:pPr defTabSz="608965"/>
            <a:r>
              <a:rPr lang="zh-CN" altLang="en-US" sz="180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模板使用技巧</a:t>
            </a:r>
            <a:r>
              <a:rPr lang="en-US" altLang="zh-CN" sz="180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 2</a:t>
            </a:r>
            <a:endParaRPr lang="zh-CN" altLang="en-US" sz="18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endParaRPr>
          </a:p>
        </p:txBody>
      </p:sp>
      <p:sp>
        <p:nvSpPr>
          <p:cNvPr id="4" name="矩形 3"/>
          <p:cNvSpPr/>
          <p:nvPr userDrawn="1"/>
        </p:nvSpPr>
        <p:spPr>
          <a:xfrm>
            <a:off x="440603" y="182445"/>
            <a:ext cx="777777" cy="246221"/>
          </a:xfrm>
          <a:prstGeom prst="rect">
            <a:avLst/>
          </a:prstGeom>
        </p:spPr>
        <p:txBody>
          <a:bodyPr wrap="none">
            <a:spAutoFit/>
          </a:bodyPr>
          <a:lstStyle/>
          <a:p>
            <a:pPr defTabSz="608965"/>
            <a:r>
              <a:rPr kumimoji="1" lang="en-US" altLang="zh-CN" sz="10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endParaRPr>
          </a:p>
        </p:txBody>
      </p:sp>
      <p:pic>
        <p:nvPicPr>
          <p:cNvPr id="5" name="图片 4"/>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p:cNvPicPr>
            <a:picLocks noChangeAspect="1"/>
          </p:cNvPicPr>
          <p:nvPr userDrawn="1"/>
        </p:nvPicPr>
        <p:blipFill rotWithShape="1">
          <a:blip r:embed="rId2">
            <a:clrChange>
              <a:clrFrom>
                <a:srgbClr val="FFFFFF"/>
              </a:clrFrom>
              <a:clrTo>
                <a:srgbClr val="FFFFFF">
                  <a:alpha val="0"/>
                </a:srgbClr>
              </a:clrTo>
            </a:clrChange>
          </a:blip>
          <a:srcRect l="13924" t="13924" r="13924" b="13924"/>
          <a:stretch>
            <a:fillRect/>
          </a:stretch>
        </p:blipFill>
        <p:spPr>
          <a:xfrm>
            <a:off x="4705130" y="1673081"/>
            <a:ext cx="2743200" cy="2743200"/>
          </a:xfrm>
          <a:prstGeom prst="rect">
            <a:avLst/>
          </a:prstGeom>
        </p:spPr>
      </p:pic>
      <p:pic>
        <p:nvPicPr>
          <p:cNvPr id="15" name="图片 14"/>
          <p:cNvPicPr>
            <a:picLocks noChangeAspect="1"/>
          </p:cNvPicPr>
          <p:nvPr userDrawn="1"/>
        </p:nvPicPr>
        <p:blipFill rotWithShape="1">
          <a:blip r:embed="rId3">
            <a:clrChange>
              <a:clrFrom>
                <a:srgbClr val="FFFFFF"/>
              </a:clrFrom>
              <a:clrTo>
                <a:srgbClr val="FFFFFF">
                  <a:alpha val="0"/>
                </a:srgbClr>
              </a:clrTo>
            </a:clrChange>
          </a:blip>
          <a:srcRect l="14439" r="14439"/>
          <a:stretch>
            <a:fillRect/>
          </a:stretch>
        </p:blipFill>
        <p:spPr>
          <a:xfrm>
            <a:off x="8519321" y="1673081"/>
            <a:ext cx="2743200" cy="2743200"/>
          </a:xfrm>
          <a:prstGeom prst="rect">
            <a:avLst/>
          </a:prstGeom>
        </p:spPr>
      </p:pic>
      <p:pic>
        <p:nvPicPr>
          <p:cNvPr id="16" name="图片 15"/>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endPar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9" name="文本框 18"/>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endPar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cxnSp>
        <p:nvCxnSpPr>
          <p:cNvPr id="20" name="直接连接符 19"/>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字体使用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行距</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背景图片出处</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英文 </a:t>
            </a:r>
            <a:r>
              <a:rPr kumimoji="0" lang="is-IS" altLang="zh-CN" sz="1400" b="0" i="0" u="none" strike="noStrike" kern="0" cap="none" spc="0" normalizeH="0" baseline="0" noProof="0" dirty="0">
                <a:ln>
                  <a:noFill/>
                </a:ln>
                <a:solidFill>
                  <a:srgbClr val="FFFFFF"/>
                </a:solidFill>
                <a:effectLst/>
                <a:uLnTx/>
                <a:uFillTx/>
                <a:latin typeface="Segoe UI Light" panose="020B0502040204020203"/>
                <a:cs typeface="Segoe UI Light" panose="020B0502040204020203"/>
              </a:rPr>
              <a:t>Microsoft YaHei</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正文 </a:t>
            </a:r>
            <a:r>
              <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1.3</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dirty="0" err="1">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cn.bing.com</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8965" rtl="0" eaLnBrk="1" fontAlgn="auto" latinLnBrk="0" hangingPunct="1">
              <a:lnSpc>
                <a:spcPct val="13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rPr>
              <a:t>本网站所提供的任何信息内容（包括但不限于 </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PPT</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rPr>
              <a:t>模板、</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Word</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rPr>
              <a:t>文档、</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Excel</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rPr>
              <a:t>图表、图片素材等）均受</a:t>
            </a:r>
            <a:r>
              <a:rPr kumimoji="0" lang="en-US" altLang="zh-CN"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rPr>
              <a:t>中华人民共和国著作权法</a:t>
            </a:r>
            <a:r>
              <a:rPr kumimoji="0" lang="en-US" altLang="zh-CN"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rPr>
              <a:t>、</a:t>
            </a:r>
            <a:r>
              <a:rPr kumimoji="0" lang="en-US" altLang="zh-CN"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rPr>
              <a:t>信息网络传播权保护条例</a:t>
            </a:r>
            <a:r>
              <a:rPr kumimoji="0" lang="en-US" altLang="zh-CN"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rPr>
              <a:t>及其他适用的法律法规的保护，未经权利人书面明确授权，信息内容的任何部分</a:t>
            </a:r>
            <a:r>
              <a:rPr kumimoji="0" lang="en-US" altLang="zh-CN"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rPr>
              <a:t>包括图片或图表</a:t>
            </a:r>
            <a:r>
              <a:rPr kumimoji="0" lang="en-US" altLang="zh-CN"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rPr>
              <a:t>不得被全部或部分的复制、传播、销售，否则将承担法律责任。</a:t>
            </a:r>
            <a:endPar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sp>
        <p:nvSpPr>
          <p:cNvPr id="2" name="框架 1"/>
          <p:cNvSpPr/>
          <p:nvPr userDrawn="1"/>
        </p:nvSpPr>
        <p:spPr>
          <a:xfrm>
            <a:off x="0" y="0"/>
            <a:ext cx="12192000" cy="6858000"/>
          </a:xfrm>
          <a:prstGeom prst="frame">
            <a:avLst>
              <a:gd name="adj1" fmla="val 75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文本占位符 3"/>
          <p:cNvSpPr>
            <a:spLocks noGrp="1"/>
          </p:cNvSpPr>
          <p:nvPr>
            <p:ph type="body" sz="quarter" idx="10"/>
          </p:nvPr>
        </p:nvSpPr>
        <p:spPr>
          <a:xfrm>
            <a:off x="317022" y="1044916"/>
            <a:ext cx="11597765" cy="978316"/>
          </a:xfrm>
          <a:prstGeom prst="rect">
            <a:avLst/>
          </a:prstGeom>
          <a:solidFill>
            <a:schemeClr val="accent1"/>
          </a:solidFill>
        </p:spPr>
        <p:txBody>
          <a:bodyPr anchor="ctr"/>
          <a:lstStyle>
            <a:lvl1pPr marL="0" indent="0" algn="ctr">
              <a:buNone/>
              <a:defRPr sz="3600" b="1">
                <a:solidFill>
                  <a:schemeClr val="bg1"/>
                </a:solidFill>
              </a:defRPr>
            </a:lvl1pPr>
          </a:lstStyle>
          <a:p>
            <a:pPr lvl="0"/>
            <a:endParaRPr kumimoji="1" lang="zh-CN" altLang="en-US" dirty="0"/>
          </a:p>
        </p:txBody>
      </p:sp>
      <p:sp>
        <p:nvSpPr>
          <p:cNvPr id="16" name="文本占位符 15"/>
          <p:cNvSpPr>
            <a:spLocks noGrp="1"/>
          </p:cNvSpPr>
          <p:nvPr>
            <p:ph type="body" sz="quarter" idx="11"/>
          </p:nvPr>
        </p:nvSpPr>
        <p:spPr>
          <a:xfrm>
            <a:off x="317021" y="2320119"/>
            <a:ext cx="3440322"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a:solidFill>
                  <a:schemeClr val="bg1"/>
                </a:solidFill>
              </a:defRPr>
            </a:lvl1pPr>
          </a:lstStyle>
          <a:p>
            <a:pPr lvl="0"/>
            <a:endParaRPr kumimoji="1" lang="zh-CN" altLang="en-US" dirty="0"/>
          </a:p>
        </p:txBody>
      </p:sp>
      <p:sp>
        <p:nvSpPr>
          <p:cNvPr id="17" name="文本占位符 16"/>
          <p:cNvSpPr>
            <a:spLocks noGrp="1"/>
          </p:cNvSpPr>
          <p:nvPr>
            <p:ph type="body" sz="quarter" idx="12"/>
          </p:nvPr>
        </p:nvSpPr>
        <p:spPr>
          <a:xfrm>
            <a:off x="4395743" y="2320119"/>
            <a:ext cx="3440322"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a:solidFill>
                  <a:schemeClr val="bg1"/>
                </a:solidFill>
              </a:defRPr>
            </a:lvl1pPr>
          </a:lstStyle>
          <a:p>
            <a:pPr lvl="0"/>
            <a:endParaRPr kumimoji="1" lang="zh-CN" altLang="en-US"/>
          </a:p>
        </p:txBody>
      </p:sp>
      <p:sp>
        <p:nvSpPr>
          <p:cNvPr id="18" name="文本占位符 17"/>
          <p:cNvSpPr>
            <a:spLocks noGrp="1"/>
          </p:cNvSpPr>
          <p:nvPr>
            <p:ph type="body" sz="quarter" idx="13"/>
          </p:nvPr>
        </p:nvSpPr>
        <p:spPr>
          <a:xfrm>
            <a:off x="8474465" y="2320119"/>
            <a:ext cx="3440322"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a:solidFill>
                  <a:schemeClr val="bg1"/>
                </a:solidFill>
              </a:defRPr>
            </a:lvl1pPr>
          </a:lstStyle>
          <a:p>
            <a:pPr lvl="0"/>
            <a:endParaRPr kumimoji="1"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sp>
        <p:nvSpPr>
          <p:cNvPr id="2" name="框架 1"/>
          <p:cNvSpPr/>
          <p:nvPr userDrawn="1"/>
        </p:nvSpPr>
        <p:spPr>
          <a:xfrm>
            <a:off x="0" y="0"/>
            <a:ext cx="12192000" cy="6858000"/>
          </a:xfrm>
          <a:prstGeom prst="frame">
            <a:avLst>
              <a:gd name="adj1" fmla="val 75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文本占位符 3"/>
          <p:cNvSpPr>
            <a:spLocks noGrp="1"/>
          </p:cNvSpPr>
          <p:nvPr>
            <p:ph type="body" sz="quarter" idx="10"/>
          </p:nvPr>
        </p:nvSpPr>
        <p:spPr>
          <a:xfrm>
            <a:off x="317022" y="1044916"/>
            <a:ext cx="11597765" cy="978316"/>
          </a:xfrm>
          <a:prstGeom prst="rect">
            <a:avLst/>
          </a:prstGeom>
          <a:solidFill>
            <a:schemeClr val="accent1"/>
          </a:solidFill>
        </p:spPr>
        <p:txBody>
          <a:bodyPr anchor="ctr"/>
          <a:lstStyle>
            <a:lvl1pPr marL="0" indent="0" algn="ctr">
              <a:buNone/>
              <a:defRPr sz="3600" b="1">
                <a:solidFill>
                  <a:schemeClr val="bg1"/>
                </a:solidFill>
              </a:defRPr>
            </a:lvl1pPr>
          </a:lstStyle>
          <a:p>
            <a:pPr lvl="0"/>
            <a:endParaRPr kumimoji="1" lang="zh-CN" altLang="en-US" dirty="0"/>
          </a:p>
        </p:txBody>
      </p:sp>
      <p:sp>
        <p:nvSpPr>
          <p:cNvPr id="16" name="文本占位符 15"/>
          <p:cNvSpPr>
            <a:spLocks noGrp="1"/>
          </p:cNvSpPr>
          <p:nvPr>
            <p:ph type="body" sz="quarter" idx="11"/>
          </p:nvPr>
        </p:nvSpPr>
        <p:spPr>
          <a:xfrm>
            <a:off x="317022" y="2320119"/>
            <a:ext cx="2739858"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a:solidFill>
                  <a:schemeClr val="bg1"/>
                </a:solidFill>
              </a:defRPr>
            </a:lvl1pPr>
          </a:lstStyle>
          <a:p>
            <a:pPr lvl="0"/>
            <a:endParaRPr kumimoji="1" lang="zh-CN" altLang="en-US" dirty="0"/>
          </a:p>
        </p:txBody>
      </p:sp>
      <p:sp>
        <p:nvSpPr>
          <p:cNvPr id="17" name="文本占位符 16"/>
          <p:cNvSpPr>
            <a:spLocks noGrp="1"/>
          </p:cNvSpPr>
          <p:nvPr>
            <p:ph type="body" sz="quarter" idx="12"/>
          </p:nvPr>
        </p:nvSpPr>
        <p:spPr>
          <a:xfrm>
            <a:off x="3269658" y="2320119"/>
            <a:ext cx="2739858"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a:solidFill>
                  <a:schemeClr val="bg1"/>
                </a:solidFill>
              </a:defRPr>
            </a:lvl1pPr>
          </a:lstStyle>
          <a:p>
            <a:pPr lvl="0"/>
            <a:endParaRPr kumimoji="1" lang="zh-CN" altLang="en-US"/>
          </a:p>
        </p:txBody>
      </p:sp>
      <p:sp>
        <p:nvSpPr>
          <p:cNvPr id="18" name="文本占位符 17"/>
          <p:cNvSpPr>
            <a:spLocks noGrp="1"/>
          </p:cNvSpPr>
          <p:nvPr>
            <p:ph type="body" sz="quarter" idx="13"/>
          </p:nvPr>
        </p:nvSpPr>
        <p:spPr>
          <a:xfrm>
            <a:off x="6222294" y="2320119"/>
            <a:ext cx="2739858"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a:solidFill>
                  <a:schemeClr val="bg1"/>
                </a:solidFill>
              </a:defRPr>
            </a:lvl1pPr>
          </a:lstStyle>
          <a:p>
            <a:pPr lvl="0"/>
            <a:endParaRPr kumimoji="1" lang="zh-CN" altLang="en-US"/>
          </a:p>
        </p:txBody>
      </p:sp>
      <p:sp>
        <p:nvSpPr>
          <p:cNvPr id="19" name="文本占位符 18"/>
          <p:cNvSpPr>
            <a:spLocks noGrp="1"/>
          </p:cNvSpPr>
          <p:nvPr>
            <p:ph type="body" sz="quarter" idx="14"/>
          </p:nvPr>
        </p:nvSpPr>
        <p:spPr>
          <a:xfrm>
            <a:off x="9174929" y="2320119"/>
            <a:ext cx="2739858"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a:solidFill>
                  <a:schemeClr val="bg1"/>
                </a:solidFill>
              </a:defRPr>
            </a:lvl1pPr>
          </a:lstStyle>
          <a:p>
            <a:pPr lvl="0"/>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sp>
        <p:nvSpPr>
          <p:cNvPr id="2" name="框架 1"/>
          <p:cNvSpPr/>
          <p:nvPr userDrawn="1"/>
        </p:nvSpPr>
        <p:spPr>
          <a:xfrm>
            <a:off x="0" y="0"/>
            <a:ext cx="12192000" cy="6858000"/>
          </a:xfrm>
          <a:prstGeom prst="frame">
            <a:avLst>
              <a:gd name="adj1" fmla="val 75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文本占位符 3"/>
          <p:cNvSpPr>
            <a:spLocks noGrp="1"/>
          </p:cNvSpPr>
          <p:nvPr>
            <p:ph type="body" sz="quarter" idx="10"/>
          </p:nvPr>
        </p:nvSpPr>
        <p:spPr>
          <a:xfrm>
            <a:off x="317022" y="1044916"/>
            <a:ext cx="11597765" cy="978316"/>
          </a:xfrm>
          <a:prstGeom prst="rect">
            <a:avLst/>
          </a:prstGeom>
          <a:solidFill>
            <a:schemeClr val="accent1"/>
          </a:solidFill>
        </p:spPr>
        <p:txBody>
          <a:bodyPr anchor="ctr"/>
          <a:lstStyle>
            <a:lvl1pPr marL="0" indent="0" algn="ctr">
              <a:buNone/>
              <a:defRPr sz="3600" b="1">
                <a:solidFill>
                  <a:schemeClr val="bg1"/>
                </a:solidFill>
              </a:defRPr>
            </a:lvl1pPr>
          </a:lstStyle>
          <a:p>
            <a:pPr lvl="0"/>
            <a:endParaRPr kumimoji="1" lang="zh-CN" altLang="en-US" dirty="0"/>
          </a:p>
        </p:txBody>
      </p:sp>
      <p:sp>
        <p:nvSpPr>
          <p:cNvPr id="16" name="文本占位符 15"/>
          <p:cNvSpPr>
            <a:spLocks noGrp="1"/>
          </p:cNvSpPr>
          <p:nvPr>
            <p:ph type="body" sz="quarter" idx="11"/>
          </p:nvPr>
        </p:nvSpPr>
        <p:spPr>
          <a:xfrm>
            <a:off x="317022" y="2320119"/>
            <a:ext cx="2262405"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a:solidFill>
                  <a:schemeClr val="bg1"/>
                </a:solidFill>
              </a:defRPr>
            </a:lvl1pPr>
          </a:lstStyle>
          <a:p>
            <a:pPr lvl="0"/>
            <a:endParaRPr kumimoji="1" lang="zh-CN" altLang="en-US" dirty="0"/>
          </a:p>
        </p:txBody>
      </p:sp>
      <p:sp>
        <p:nvSpPr>
          <p:cNvPr id="17" name="文本占位符 16"/>
          <p:cNvSpPr>
            <a:spLocks noGrp="1"/>
          </p:cNvSpPr>
          <p:nvPr>
            <p:ph type="body" sz="quarter" idx="12"/>
          </p:nvPr>
        </p:nvSpPr>
        <p:spPr>
          <a:xfrm>
            <a:off x="2650862" y="2320119"/>
            <a:ext cx="2262405"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a:solidFill>
                  <a:schemeClr val="bg1"/>
                </a:solidFill>
              </a:defRPr>
            </a:lvl1pPr>
          </a:lstStyle>
          <a:p>
            <a:pPr lvl="0"/>
            <a:endParaRPr kumimoji="1" lang="zh-CN" altLang="en-US"/>
          </a:p>
        </p:txBody>
      </p:sp>
      <p:sp>
        <p:nvSpPr>
          <p:cNvPr id="18" name="文本占位符 17"/>
          <p:cNvSpPr>
            <a:spLocks noGrp="1"/>
          </p:cNvSpPr>
          <p:nvPr>
            <p:ph type="body" sz="quarter" idx="13"/>
          </p:nvPr>
        </p:nvSpPr>
        <p:spPr>
          <a:xfrm>
            <a:off x="4984702" y="2320119"/>
            <a:ext cx="2262405"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a:solidFill>
                  <a:schemeClr val="bg1"/>
                </a:solidFill>
              </a:defRPr>
            </a:lvl1pPr>
          </a:lstStyle>
          <a:p>
            <a:pPr lvl="0"/>
            <a:endParaRPr kumimoji="1" lang="zh-CN" altLang="en-US"/>
          </a:p>
        </p:txBody>
      </p:sp>
      <p:sp>
        <p:nvSpPr>
          <p:cNvPr id="19" name="文本占位符 18"/>
          <p:cNvSpPr>
            <a:spLocks noGrp="1"/>
          </p:cNvSpPr>
          <p:nvPr>
            <p:ph type="body" sz="quarter" idx="14"/>
          </p:nvPr>
        </p:nvSpPr>
        <p:spPr>
          <a:xfrm>
            <a:off x="7318542" y="2320119"/>
            <a:ext cx="2262405"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a:solidFill>
                  <a:schemeClr val="bg1"/>
                </a:solidFill>
              </a:defRPr>
            </a:lvl1pPr>
          </a:lstStyle>
          <a:p>
            <a:pPr lvl="0"/>
            <a:endParaRPr kumimoji="1" lang="zh-CN" altLang="en-US"/>
          </a:p>
        </p:txBody>
      </p:sp>
      <p:sp>
        <p:nvSpPr>
          <p:cNvPr id="20" name="文本占位符 19"/>
          <p:cNvSpPr>
            <a:spLocks noGrp="1"/>
          </p:cNvSpPr>
          <p:nvPr>
            <p:ph type="body" sz="quarter" idx="15"/>
          </p:nvPr>
        </p:nvSpPr>
        <p:spPr>
          <a:xfrm>
            <a:off x="9652382" y="2320119"/>
            <a:ext cx="2262405"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a:solidFill>
                  <a:schemeClr val="bg1"/>
                </a:solidFill>
              </a:defRPr>
            </a:lvl1pPr>
          </a:lstStyle>
          <a:p>
            <a:pPr lvl="0"/>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sp>
        <p:nvSpPr>
          <p:cNvPr id="2" name="框架 1"/>
          <p:cNvSpPr/>
          <p:nvPr userDrawn="1"/>
        </p:nvSpPr>
        <p:spPr>
          <a:xfrm>
            <a:off x="0" y="0"/>
            <a:ext cx="12192000" cy="6858000"/>
          </a:xfrm>
          <a:prstGeom prst="frame">
            <a:avLst>
              <a:gd name="adj1" fmla="val 75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文本占位符 3"/>
          <p:cNvSpPr>
            <a:spLocks noGrp="1"/>
          </p:cNvSpPr>
          <p:nvPr>
            <p:ph type="body" sz="quarter" idx="10"/>
          </p:nvPr>
        </p:nvSpPr>
        <p:spPr>
          <a:xfrm>
            <a:off x="317022" y="1044916"/>
            <a:ext cx="11597765" cy="978316"/>
          </a:xfrm>
          <a:prstGeom prst="rect">
            <a:avLst/>
          </a:prstGeom>
          <a:solidFill>
            <a:schemeClr val="accent1"/>
          </a:solidFill>
        </p:spPr>
        <p:txBody>
          <a:bodyPr anchor="ctr"/>
          <a:lstStyle>
            <a:lvl1pPr marL="0" indent="0" algn="ctr">
              <a:buNone/>
              <a:defRPr sz="3600" b="1">
                <a:solidFill>
                  <a:schemeClr val="bg1"/>
                </a:solidFill>
              </a:defRPr>
            </a:lvl1pPr>
          </a:lstStyle>
          <a:p>
            <a:pPr lvl="0"/>
            <a:endParaRPr kumimoji="1" lang="zh-CN" altLang="en-US" dirty="0"/>
          </a:p>
        </p:txBody>
      </p:sp>
      <p:sp>
        <p:nvSpPr>
          <p:cNvPr id="16" name="文本占位符 15"/>
          <p:cNvSpPr>
            <a:spLocks noGrp="1"/>
          </p:cNvSpPr>
          <p:nvPr>
            <p:ph type="body" sz="quarter" idx="11"/>
          </p:nvPr>
        </p:nvSpPr>
        <p:spPr>
          <a:xfrm>
            <a:off x="317023" y="2320119"/>
            <a:ext cx="1880268"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sz="2400">
                <a:solidFill>
                  <a:schemeClr val="bg1"/>
                </a:solidFill>
              </a:defRPr>
            </a:lvl1pPr>
          </a:lstStyle>
          <a:p>
            <a:pPr lvl="0"/>
            <a:endParaRPr kumimoji="1" lang="zh-CN" altLang="en-US" dirty="0"/>
          </a:p>
        </p:txBody>
      </p:sp>
      <p:sp>
        <p:nvSpPr>
          <p:cNvPr id="11" name="文本占位符 10"/>
          <p:cNvSpPr>
            <a:spLocks noGrp="1"/>
          </p:cNvSpPr>
          <p:nvPr>
            <p:ph type="body" sz="quarter" idx="12"/>
          </p:nvPr>
        </p:nvSpPr>
        <p:spPr>
          <a:xfrm>
            <a:off x="2260522" y="2320119"/>
            <a:ext cx="1880268"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sz="2400">
                <a:solidFill>
                  <a:schemeClr val="bg1"/>
                </a:solidFill>
              </a:defRPr>
            </a:lvl1pPr>
          </a:lstStyle>
          <a:p>
            <a:pPr lvl="0"/>
            <a:endParaRPr kumimoji="1" lang="zh-CN" altLang="en-US" dirty="0"/>
          </a:p>
        </p:txBody>
      </p:sp>
      <p:sp>
        <p:nvSpPr>
          <p:cNvPr id="12" name="文本占位符 11"/>
          <p:cNvSpPr>
            <a:spLocks noGrp="1"/>
          </p:cNvSpPr>
          <p:nvPr>
            <p:ph type="body" sz="quarter" idx="13"/>
          </p:nvPr>
        </p:nvSpPr>
        <p:spPr>
          <a:xfrm>
            <a:off x="4204021" y="2320119"/>
            <a:ext cx="1880268"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sz="2400">
                <a:solidFill>
                  <a:schemeClr val="bg1"/>
                </a:solidFill>
              </a:defRPr>
            </a:lvl1pPr>
          </a:lstStyle>
          <a:p>
            <a:pPr lvl="0"/>
            <a:endParaRPr kumimoji="1" lang="zh-CN" altLang="en-US" dirty="0"/>
          </a:p>
        </p:txBody>
      </p:sp>
      <p:sp>
        <p:nvSpPr>
          <p:cNvPr id="14" name="文本占位符 13"/>
          <p:cNvSpPr>
            <a:spLocks noGrp="1"/>
          </p:cNvSpPr>
          <p:nvPr>
            <p:ph type="body" sz="quarter" idx="14"/>
          </p:nvPr>
        </p:nvSpPr>
        <p:spPr>
          <a:xfrm>
            <a:off x="6147520" y="2320119"/>
            <a:ext cx="1880268"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sz="2400">
                <a:solidFill>
                  <a:schemeClr val="bg1"/>
                </a:solidFill>
              </a:defRPr>
            </a:lvl1pPr>
          </a:lstStyle>
          <a:p>
            <a:pPr lvl="0"/>
            <a:endParaRPr kumimoji="1" lang="zh-CN" altLang="en-US" dirty="0"/>
          </a:p>
        </p:txBody>
      </p:sp>
      <p:sp>
        <p:nvSpPr>
          <p:cNvPr id="15" name="文本占位符 14"/>
          <p:cNvSpPr>
            <a:spLocks noGrp="1"/>
          </p:cNvSpPr>
          <p:nvPr>
            <p:ph type="body" sz="quarter" idx="15"/>
          </p:nvPr>
        </p:nvSpPr>
        <p:spPr>
          <a:xfrm>
            <a:off x="8091019" y="2320119"/>
            <a:ext cx="1880268"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sz="2400">
                <a:solidFill>
                  <a:schemeClr val="bg1"/>
                </a:solidFill>
              </a:defRPr>
            </a:lvl1pPr>
          </a:lstStyle>
          <a:p>
            <a:pPr lvl="0"/>
            <a:endParaRPr kumimoji="1" lang="zh-CN" altLang="en-US" dirty="0"/>
          </a:p>
        </p:txBody>
      </p:sp>
      <p:sp>
        <p:nvSpPr>
          <p:cNvPr id="21" name="文本占位符 20"/>
          <p:cNvSpPr>
            <a:spLocks noGrp="1"/>
          </p:cNvSpPr>
          <p:nvPr>
            <p:ph type="body" sz="quarter" idx="16"/>
          </p:nvPr>
        </p:nvSpPr>
        <p:spPr>
          <a:xfrm>
            <a:off x="10034519" y="2320119"/>
            <a:ext cx="1880268"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sz="2400">
                <a:solidFill>
                  <a:schemeClr val="bg1"/>
                </a:solidFill>
              </a:defRPr>
            </a:lvl1pPr>
          </a:lstStyle>
          <a:p>
            <a:pPr lvl="0"/>
            <a:endParaRPr kumimoji="1"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
    <p:bg>
      <p:bgPr>
        <a:solidFill>
          <a:schemeClr val="accent1"/>
        </a:solidFill>
        <a:effectLst/>
      </p:bgPr>
    </p:bg>
    <p:spTree>
      <p:nvGrpSpPr>
        <p:cNvPr id="1" name=""/>
        <p:cNvGrpSpPr/>
        <p:nvPr/>
      </p:nvGrpSpPr>
      <p:grpSpPr>
        <a:xfrm>
          <a:off x="0" y="0"/>
          <a:ext cx="0" cy="0"/>
          <a:chOff x="0" y="0"/>
          <a:chExt cx="0" cy="0"/>
        </a:xfrm>
      </p:grpSpPr>
      <p:sp>
        <p:nvSpPr>
          <p:cNvPr id="2" name="矩形 1"/>
          <p:cNvSpPr/>
          <p:nvPr userDrawn="1"/>
        </p:nvSpPr>
        <p:spPr>
          <a:xfrm>
            <a:off x="3366448" y="2975212"/>
            <a:ext cx="5459105" cy="1501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tx1"/>
              </a:solidFill>
            </a:endParaRPr>
          </a:p>
        </p:txBody>
      </p:sp>
      <p:sp>
        <p:nvSpPr>
          <p:cNvPr id="3" name="文本占位符 3"/>
          <p:cNvSpPr>
            <a:spLocks noGrp="1"/>
          </p:cNvSpPr>
          <p:nvPr>
            <p:ph type="body" sz="quarter" idx="10"/>
          </p:nvPr>
        </p:nvSpPr>
        <p:spPr>
          <a:xfrm>
            <a:off x="3366448" y="2169995"/>
            <a:ext cx="5459104" cy="805217"/>
          </a:xfrm>
          <a:prstGeom prst="rect">
            <a:avLst/>
          </a:prstGeom>
        </p:spPr>
        <p:txBody>
          <a:bodyPr/>
          <a:lstStyle>
            <a:lvl1pPr marL="0" indent="0" algn="ctr">
              <a:lnSpc>
                <a:spcPct val="100000"/>
              </a:lnSpc>
              <a:buNone/>
              <a:defRPr sz="4000" b="0">
                <a:solidFill>
                  <a:schemeClr val="bg1"/>
                </a:solidFill>
              </a:defRPr>
            </a:lvl1pPr>
          </a:lstStyle>
          <a:p>
            <a:pPr lvl="0"/>
            <a:endParaRPr kumimoji="1" lang="zh-CN" altLang="en-US" dirty="0"/>
          </a:p>
        </p:txBody>
      </p:sp>
      <p:sp>
        <p:nvSpPr>
          <p:cNvPr id="4" name="文本占位符 3"/>
          <p:cNvSpPr>
            <a:spLocks noGrp="1"/>
          </p:cNvSpPr>
          <p:nvPr>
            <p:ph type="body" sz="quarter" idx="11"/>
          </p:nvPr>
        </p:nvSpPr>
        <p:spPr>
          <a:xfrm>
            <a:off x="3366448" y="3220872"/>
            <a:ext cx="5459104" cy="914400"/>
          </a:xfrm>
          <a:prstGeom prst="rect">
            <a:avLst/>
          </a:prstGeom>
        </p:spPr>
        <p:txBody>
          <a:bodyPr anchor="t"/>
          <a:lstStyle>
            <a:lvl1pPr marL="0" indent="0" algn="ctr">
              <a:lnSpc>
                <a:spcPct val="100000"/>
              </a:lnSpc>
              <a:buNone/>
              <a:defRPr sz="4800" b="1">
                <a:solidFill>
                  <a:schemeClr val="bg1"/>
                </a:solidFill>
              </a:defRPr>
            </a:lvl1pPr>
          </a:lstStyle>
          <a:p>
            <a:pPr lvl="0"/>
            <a:endParaRPr kumimoji="1"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4" name="框架 3"/>
          <p:cNvSpPr/>
          <p:nvPr userDrawn="1"/>
        </p:nvSpPr>
        <p:spPr>
          <a:xfrm>
            <a:off x="0" y="0"/>
            <a:ext cx="12192000" cy="6858000"/>
          </a:xfrm>
          <a:prstGeom prst="frame">
            <a:avLst>
              <a:gd name="adj1" fmla="val 75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 name="矩形 4"/>
          <p:cNvSpPr/>
          <p:nvPr userDrawn="1"/>
        </p:nvSpPr>
        <p:spPr>
          <a:xfrm>
            <a:off x="0" y="0"/>
            <a:ext cx="12192000" cy="6737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4"/>
          <p:cNvSpPr/>
          <p:nvPr userDrawn="1"/>
        </p:nvSpPr>
        <p:spPr>
          <a:xfrm rot="5400000">
            <a:off x="303777" y="137255"/>
            <a:ext cx="452199" cy="38982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3"/>
          <p:cNvSpPr>
            <a:spLocks noGrp="1"/>
          </p:cNvSpPr>
          <p:nvPr>
            <p:ph type="body" sz="quarter" idx="10"/>
          </p:nvPr>
        </p:nvSpPr>
        <p:spPr>
          <a:xfrm>
            <a:off x="833972" y="1"/>
            <a:ext cx="10957694" cy="673768"/>
          </a:xfrm>
          <a:prstGeom prst="rect">
            <a:avLst/>
          </a:prstGeom>
        </p:spPr>
        <p:txBody>
          <a:bodyPr anchor="ctr"/>
          <a:lstStyle>
            <a:lvl1pPr marL="0" indent="0" algn="l">
              <a:lnSpc>
                <a:spcPct val="100000"/>
              </a:lnSpc>
              <a:buNone/>
              <a:defRPr sz="2800" b="0">
                <a:solidFill>
                  <a:schemeClr val="bg1"/>
                </a:solidFill>
              </a:defRPr>
            </a:lvl1pPr>
          </a:lstStyle>
          <a:p>
            <a:pPr lvl="0"/>
            <a:endParaRPr kumimoji="1"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
        <p:nvSpPr>
          <p:cNvPr id="7" name="文本占位符 7"/>
          <p:cNvSpPr>
            <a:spLocks noGrp="1"/>
          </p:cNvSpPr>
          <p:nvPr>
            <p:ph type="body" sz="quarter" idx="10" hasCustomPrompt="1"/>
          </p:nvPr>
        </p:nvSpPr>
        <p:spPr>
          <a:xfrm>
            <a:off x="467183" y="334455"/>
            <a:ext cx="5643815" cy="586316"/>
          </a:xfrm>
          <a:prstGeom prst="rect">
            <a:avLst/>
          </a:prstGeom>
        </p:spPr>
        <p:txBody>
          <a:bodyPr vert="horz" anchor="ctr"/>
          <a:lstStyle>
            <a:lvl1pPr marL="0" indent="0" algn="l">
              <a:buNone/>
              <a:defRPr sz="2665" b="1">
                <a:solidFill>
                  <a:schemeClr val="bg1"/>
                </a:solidFill>
              </a:defRPr>
            </a:lvl1pPr>
          </a:lstStyle>
          <a:p>
            <a:pPr lvl="0"/>
            <a:r>
              <a:rPr kumimoji="1" lang="en-US" altLang="zh-CN" sz="2665" dirty="0"/>
              <a:t>CLICK</a:t>
            </a:r>
            <a:r>
              <a:rPr kumimoji="1" lang="zh-CN" altLang="en-US" sz="2665" dirty="0"/>
              <a:t> </a:t>
            </a:r>
            <a:r>
              <a:rPr kumimoji="1" lang="en-US" altLang="zh-CN" sz="2665" dirty="0"/>
              <a:t>HERE</a:t>
            </a:r>
            <a:r>
              <a:rPr kumimoji="1" lang="zh-CN" altLang="en-US" sz="2665" dirty="0"/>
              <a:t> </a:t>
            </a:r>
            <a:r>
              <a:rPr kumimoji="1" lang="en-US" altLang="zh-CN" sz="2665" dirty="0"/>
              <a:t>TO</a:t>
            </a:r>
            <a:r>
              <a:rPr kumimoji="1" lang="zh-CN" altLang="en-US" sz="2665" dirty="0"/>
              <a:t> </a:t>
            </a:r>
            <a:r>
              <a:rPr kumimoji="1" lang="en-US" altLang="zh-CN" sz="2665" dirty="0"/>
              <a:t>ADD</a:t>
            </a:r>
            <a:r>
              <a:rPr kumimoji="1" lang="zh-CN" altLang="en-US" sz="2665" dirty="0"/>
              <a:t> </a:t>
            </a:r>
            <a:r>
              <a:rPr kumimoji="1" lang="en-US" altLang="zh-CN" sz="2665" dirty="0"/>
              <a:t>YOUR</a:t>
            </a:r>
            <a:r>
              <a:rPr kumimoji="1" lang="zh-CN" altLang="en-US" sz="2665" dirty="0"/>
              <a:t> </a:t>
            </a:r>
            <a:r>
              <a:rPr kumimoji="1" lang="en-US" altLang="zh-CN" sz="2665" dirty="0"/>
              <a:t>TITLE</a:t>
            </a:r>
            <a:endParaRPr kumimoji="1" lang="zh-CN" altLang="en-US" dirty="0"/>
          </a:p>
        </p:txBody>
      </p:sp>
      <p:sp>
        <p:nvSpPr>
          <p:cNvPr id="8" name="文本占位符 7"/>
          <p:cNvSpPr>
            <a:spLocks noGrp="1"/>
          </p:cNvSpPr>
          <p:nvPr>
            <p:ph type="body" sz="quarter" idx="11" hasCustomPrompt="1"/>
          </p:nvPr>
        </p:nvSpPr>
        <p:spPr>
          <a:xfrm>
            <a:off x="11207961" y="6094894"/>
            <a:ext cx="678804" cy="586316"/>
          </a:xfrm>
          <a:prstGeom prst="rect">
            <a:avLst/>
          </a:prstGeom>
        </p:spPr>
        <p:txBody>
          <a:bodyPr vert="horz" anchor="ctr"/>
          <a:lstStyle>
            <a:lvl1pPr marL="0" indent="0" algn="ctr">
              <a:buNone/>
              <a:defRPr sz="2665" b="1">
                <a:solidFill>
                  <a:schemeClr val="bg1"/>
                </a:solidFill>
              </a:defRPr>
            </a:lvl1pPr>
          </a:lstStyle>
          <a:p>
            <a:pPr lvl="0"/>
            <a:r>
              <a:rPr kumimoji="1" lang="en-US" altLang="zh-CN" dirty="0"/>
              <a:t>01</a:t>
            </a:r>
            <a:endParaRPr kumimoji="1" lang="zh-CN" altLang="en-US" dirty="0"/>
          </a:p>
        </p:txBody>
      </p:sp>
      <p:sp>
        <p:nvSpPr>
          <p:cNvPr id="9" name="矩形 8"/>
          <p:cNvSpPr/>
          <p:nvPr userDrawn="1"/>
        </p:nvSpPr>
        <p:spPr>
          <a:xfrm>
            <a:off x="467183" y="273497"/>
            <a:ext cx="1800360"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15.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20.wmf"/><Relationship Id="rId1" Type="http://schemas.openxmlformats.org/officeDocument/2006/relationships/package" Target="../embeddings/Document1.docx"/></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263650" y="2246630"/>
            <a:ext cx="10142220" cy="3921125"/>
          </a:xfrm>
        </p:spPr>
        <p:txBody>
          <a:bodyPr/>
          <a:lstStyle/>
          <a:p>
            <a:r>
              <a:rPr lang="en-US" altLang="zh-CN" dirty="0">
                <a:latin typeface="微软雅黑" panose="020B0503020204020204" pitchFamily="34" charset="-122"/>
                <a:ea typeface="微软雅黑" panose="020B0503020204020204" pitchFamily="34" charset="-122"/>
              </a:rPr>
              <a:t>Congestion expeller</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1"/>
          </p:nvPr>
        </p:nvSpPr>
        <p:spPr>
          <a:xfrm>
            <a:off x="1602740" y="4749165"/>
            <a:ext cx="6626225" cy="393065"/>
          </a:xfrm>
        </p:spPr>
        <p:txBody>
          <a:bodyPr/>
          <a:lstStyle/>
          <a:p>
            <a:r>
              <a:rPr kumimoji="1" lang="en-US" altLang="zh-CN" sz="2400" dirty="0">
                <a:latin typeface="微软雅黑" panose="020B0503020204020204" pitchFamily="34" charset="-122"/>
                <a:ea typeface="微软雅黑" panose="020B0503020204020204" pitchFamily="34" charset="-122"/>
              </a:rPr>
              <a:t>PRESENTED</a:t>
            </a:r>
            <a:r>
              <a:rPr kumimoji="1" lang="zh-CN" altLang="en-US" sz="2400" dirty="0">
                <a:latin typeface="微软雅黑" panose="020B0503020204020204" pitchFamily="34" charset="-122"/>
                <a:ea typeface="微软雅黑" panose="020B0503020204020204" pitchFamily="34" charset="-122"/>
              </a:rPr>
              <a:t> </a:t>
            </a:r>
            <a:r>
              <a:rPr kumimoji="1" lang="en-US" altLang="zh-CN" sz="2400" dirty="0">
                <a:latin typeface="微软雅黑" panose="020B0503020204020204" pitchFamily="34" charset="-122"/>
                <a:ea typeface="微软雅黑" panose="020B0503020204020204" pitchFamily="34" charset="-122"/>
              </a:rPr>
              <a:t>BY</a:t>
            </a:r>
            <a:r>
              <a:rPr kumimoji="1" lang="zh-CN" altLang="en-US" dirty="0">
                <a:latin typeface="微软雅黑" panose="020B0503020204020204" pitchFamily="34" charset="-122"/>
                <a:ea typeface="微软雅黑" panose="020B0503020204020204" pitchFamily="34" charset="-122"/>
              </a:rPr>
              <a:t> </a:t>
            </a:r>
            <a:r>
              <a:rPr kumimoji="1" lang="en-US" altLang="zh-CN" sz="4400" dirty="0">
                <a:latin typeface="微软雅黑" panose="020B0503020204020204" pitchFamily="34" charset="-122"/>
                <a:ea typeface="微软雅黑" panose="020B0503020204020204" pitchFamily="34" charset="-122"/>
              </a:rPr>
              <a:t>G</a:t>
            </a:r>
            <a:r>
              <a:rPr kumimoji="1" lang="en-US" altLang="zh-CN" sz="4400" dirty="0">
                <a:latin typeface="微软雅黑" panose="020B0503020204020204" pitchFamily="34" charset="-122"/>
                <a:ea typeface="微软雅黑" panose="020B0503020204020204" pitchFamily="34" charset="-122"/>
              </a:rPr>
              <a:t>litter</a:t>
            </a:r>
            <a:r>
              <a:rPr kumimoji="1" lang="en-US" altLang="zh-CN" sz="3600" dirty="0">
                <a:latin typeface="微软雅黑" panose="020B0503020204020204" pitchFamily="34" charset="-122"/>
                <a:ea typeface="微软雅黑" panose="020B0503020204020204" pitchFamily="34" charset="-122"/>
              </a:rPr>
              <a:t> group 14</a:t>
            </a:r>
            <a:endParaRPr kumimoji="1" lang="en-US" altLang="zh-CN" sz="3600" dirty="0">
              <a:latin typeface="微软雅黑" panose="020B0503020204020204" pitchFamily="34" charset="-122"/>
              <a:ea typeface="微软雅黑" panose="020B0503020204020204" pitchFamily="34" charset="-122"/>
            </a:endParaRPr>
          </a:p>
        </p:txBody>
      </p:sp>
      <p:sp>
        <p:nvSpPr>
          <p:cNvPr id="4" name="文本占位符 3"/>
          <p:cNvSpPr>
            <a:spLocks noGrp="1"/>
          </p:cNvSpPr>
          <p:nvPr>
            <p:ph type="body" sz="quarter" idx="12"/>
          </p:nvPr>
        </p:nvSpPr>
        <p:spPr/>
        <p:txBody>
          <a:bodyPr/>
          <a:lstStyle/>
          <a:p>
            <a:endParaRPr lang="en-US" altLang="zh-CN"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smtClean="0"/>
              <a:t>A Brief model for the cars</a:t>
            </a:r>
            <a:endParaRPr lang="zh-CN" altLang="en-US" b="1" dirty="0"/>
          </a:p>
        </p:txBody>
      </p:sp>
      <p:pic>
        <p:nvPicPr>
          <p:cNvPr id="3" name="图片 2"/>
          <p:cNvPicPr>
            <a:picLocks noChangeAspect="1"/>
          </p:cNvPicPr>
          <p:nvPr/>
        </p:nvPicPr>
        <p:blipFill rotWithShape="1">
          <a:blip r:embed="rId1"/>
          <a:srcRect l="5625" t="22039" b="4448"/>
          <a:stretch>
            <a:fillRect/>
          </a:stretch>
        </p:blipFill>
        <p:spPr>
          <a:xfrm>
            <a:off x="285466" y="1311443"/>
            <a:ext cx="11506200" cy="4776536"/>
          </a:xfrm>
          <a:prstGeom prst="rect">
            <a:avLst/>
          </a:prstGeom>
        </p:spPr>
      </p:pic>
      <p:sp>
        <p:nvSpPr>
          <p:cNvPr id="4" name="文本框 3"/>
          <p:cNvSpPr txBox="1"/>
          <p:nvPr/>
        </p:nvSpPr>
        <p:spPr>
          <a:xfrm>
            <a:off x="7375506" y="2702112"/>
            <a:ext cx="2357538" cy="572464"/>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pPr>
              <a:lnSpc>
                <a:spcPct val="130000"/>
              </a:lnSpc>
              <a:spcBef>
                <a:spcPts val="600"/>
              </a:spcBef>
            </a:pPr>
            <a:r>
              <a:rPr lang="en-US" altLang="zh-CN" sz="2400" kern="0" dirty="0" smtClean="0">
                <a:latin typeface="微软雅黑" panose="020B0503020204020204" pitchFamily="34" charset="-122"/>
                <a:ea typeface="微软雅黑" panose="020B0503020204020204" pitchFamily="34" charset="-122"/>
                <a:cs typeface="+mn-ea"/>
                <a:sym typeface="+mn-lt"/>
              </a:rPr>
              <a:t>Driving Wheel</a:t>
            </a:r>
            <a:endParaRPr lang="en-US" altLang="zh-CN" sz="2400" kern="0" dirty="0" smtClean="0">
              <a:latin typeface="微软雅黑" panose="020B0503020204020204" pitchFamily="34" charset="-122"/>
              <a:ea typeface="微软雅黑" panose="020B0503020204020204" pitchFamily="34" charset="-122"/>
              <a:cs typeface="+mn-ea"/>
              <a:sym typeface="+mn-lt"/>
            </a:endParaRPr>
          </a:p>
        </p:txBody>
      </p:sp>
      <p:sp>
        <p:nvSpPr>
          <p:cNvPr id="6" name="文本框 5"/>
          <p:cNvSpPr txBox="1"/>
          <p:nvPr/>
        </p:nvSpPr>
        <p:spPr>
          <a:xfrm>
            <a:off x="2511240" y="2702112"/>
            <a:ext cx="2193107" cy="572464"/>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pPr>
              <a:lnSpc>
                <a:spcPct val="130000"/>
              </a:lnSpc>
              <a:spcBef>
                <a:spcPts val="600"/>
              </a:spcBef>
            </a:pPr>
            <a:r>
              <a:rPr lang="en-US" altLang="zh-CN" sz="2400" kern="0" dirty="0" smtClean="0">
                <a:latin typeface="微软雅黑" panose="020B0503020204020204" pitchFamily="34" charset="-122"/>
                <a:ea typeface="微软雅黑" panose="020B0503020204020204" pitchFamily="34" charset="-122"/>
                <a:cs typeface="+mn-ea"/>
                <a:sym typeface="+mn-lt"/>
              </a:rPr>
              <a:t>Driven Wheel</a:t>
            </a:r>
            <a:endParaRPr lang="en-US" altLang="zh-CN" sz="2400" kern="0" dirty="0" smtClean="0">
              <a:latin typeface="微软雅黑" panose="020B0503020204020204" pitchFamily="34" charset="-122"/>
              <a:ea typeface="微软雅黑" panose="020B0503020204020204" pitchFamily="34" charset="-122"/>
              <a:cs typeface="+mn-ea"/>
              <a:sym typeface="+mn-lt"/>
            </a:endParaRPr>
          </a:p>
        </p:txBody>
      </p:sp>
      <p:sp>
        <p:nvSpPr>
          <p:cNvPr id="7" name="文本框 6"/>
          <p:cNvSpPr txBox="1"/>
          <p:nvPr/>
        </p:nvSpPr>
        <p:spPr>
          <a:xfrm>
            <a:off x="5169568" y="3277604"/>
            <a:ext cx="1844843" cy="572464"/>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pPr>
              <a:lnSpc>
                <a:spcPct val="130000"/>
              </a:lnSpc>
              <a:spcBef>
                <a:spcPts val="600"/>
              </a:spcBef>
            </a:pPr>
            <a:r>
              <a:rPr lang="en-US" altLang="zh-CN" sz="2400" kern="0" dirty="0" smtClean="0">
                <a:latin typeface="微软雅黑" panose="020B0503020204020204" pitchFamily="34" charset="-122"/>
                <a:ea typeface="微软雅黑" panose="020B0503020204020204" pitchFamily="34" charset="-122"/>
                <a:cs typeface="+mn-ea"/>
                <a:sym typeface="+mn-lt"/>
              </a:rPr>
              <a:t>Equipment</a:t>
            </a:r>
            <a:endParaRPr lang="en-US" altLang="zh-CN" sz="2400" kern="0" dirty="0" smtClean="0">
              <a:latin typeface="微软雅黑" panose="020B0503020204020204" pitchFamily="34" charset="-122"/>
              <a:ea typeface="微软雅黑" panose="020B0503020204020204" pitchFamily="34" charset="-122"/>
              <a:cs typeface="+mn-ea"/>
              <a:sym typeface="+mn-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69241" y="880532"/>
            <a:ext cx="3930556" cy="4508927"/>
          </a:xfrm>
          <a:prstGeom prst="rect">
            <a:avLst/>
          </a:prstGeom>
          <a:noFill/>
        </p:spPr>
        <p:txBody>
          <a:bodyPr wrap="square" rtlCol="0">
            <a:spAutoFit/>
          </a:bodyPr>
          <a:lstStyle/>
          <a:p>
            <a:r>
              <a:rPr lang="en-US" altLang="zh-CN" sz="28700" b="1" dirty="0">
                <a:solidFill>
                  <a:srgbClr val="E1325F"/>
                </a:solidFill>
              </a:rPr>
              <a:t>“</a:t>
            </a:r>
            <a:endParaRPr lang="zh-CN" altLang="en-US" sz="28700" b="1" dirty="0">
              <a:solidFill>
                <a:srgbClr val="E1325F"/>
              </a:solidFill>
            </a:endParaRPr>
          </a:p>
        </p:txBody>
      </p:sp>
      <p:sp>
        <p:nvSpPr>
          <p:cNvPr id="2" name="文本占位符 1"/>
          <p:cNvSpPr>
            <a:spLocks noGrp="1"/>
          </p:cNvSpPr>
          <p:nvPr>
            <p:ph type="body" sz="quarter" idx="10"/>
          </p:nvPr>
        </p:nvSpPr>
        <p:spPr/>
        <p:txBody>
          <a:bodyPr/>
          <a:lstStyle/>
          <a:p>
            <a:r>
              <a:rPr kumimoji="1" lang="en-US" altLang="zh-CN" b="1" dirty="0" smtClean="0"/>
              <a:t>Wiring Diagram of Prior Car</a:t>
            </a:r>
            <a:endParaRPr kumimoji="1" lang="en-US" altLang="zh-CN" b="1" dirty="0"/>
          </a:p>
        </p:txBody>
      </p:sp>
      <p:sp>
        <p:nvSpPr>
          <p:cNvPr id="3" name="文本框 2"/>
          <p:cNvSpPr txBox="1"/>
          <p:nvPr/>
        </p:nvSpPr>
        <p:spPr>
          <a:xfrm>
            <a:off x="2442210" y="2160270"/>
            <a:ext cx="6143625" cy="330835"/>
          </a:xfrm>
          <a:prstGeom prst="rect">
            <a:avLst/>
          </a:prstGeom>
          <a:noFill/>
        </p:spPr>
        <p:txBody>
          <a:bodyPr wrap="square" rtlCol="0">
            <a:spAutoFit/>
          </a:bodyPr>
          <a:lstStyle/>
          <a:p>
            <a:pPr>
              <a:lnSpc>
                <a:spcPct val="130000"/>
              </a:lnSpc>
              <a:spcBef>
                <a:spcPts val="600"/>
              </a:spcBef>
            </a:pPr>
            <a:endParaRPr lang="zh-CN" altLang="en-US" sz="1200" kern="0" dirty="0">
              <a:latin typeface="微软雅黑" panose="020B0503020204020204" pitchFamily="34" charset="-122"/>
              <a:ea typeface="微软雅黑" panose="020B0503020204020204" pitchFamily="34" charset="-122"/>
              <a:cs typeface="+mn-ea"/>
              <a:sym typeface="+mn-lt"/>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3044" y="673769"/>
            <a:ext cx="7910632" cy="6364193"/>
          </a:xfrm>
          <a:prstGeom prst="rect">
            <a:avLst/>
          </a:prstGeom>
        </p:spPr>
      </p:pic>
      <p:sp>
        <p:nvSpPr>
          <p:cNvPr id="7" name="文本框 6"/>
          <p:cNvSpPr txBox="1"/>
          <p:nvPr/>
        </p:nvSpPr>
        <p:spPr>
          <a:xfrm>
            <a:off x="8093676" y="2674730"/>
            <a:ext cx="3818238" cy="2089803"/>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pPr marL="342900" indent="-342900">
              <a:lnSpc>
                <a:spcPct val="130000"/>
              </a:lnSpc>
              <a:spcBef>
                <a:spcPts val="600"/>
              </a:spcBef>
              <a:buFont typeface="Wingdings" panose="05000000000000000000" pitchFamily="2" charset="2"/>
              <a:buChar char="l"/>
            </a:pPr>
            <a:r>
              <a:rPr lang="en-US" altLang="zh-CN" sz="2400" kern="0" dirty="0" smtClean="0">
                <a:latin typeface="微软雅黑" panose="020B0503020204020204" pitchFamily="34" charset="-122"/>
                <a:ea typeface="微软雅黑" panose="020B0503020204020204" pitchFamily="34" charset="-122"/>
                <a:cs typeface="+mn-ea"/>
                <a:sym typeface="+mn-lt"/>
              </a:rPr>
              <a:t>Two Stepper to drive the car</a:t>
            </a:r>
            <a:endParaRPr lang="en-US" altLang="zh-CN" sz="2400" kern="0" dirty="0" smtClean="0">
              <a:latin typeface="微软雅黑" panose="020B0503020204020204" pitchFamily="34" charset="-122"/>
              <a:ea typeface="微软雅黑" panose="020B0503020204020204" pitchFamily="34" charset="-122"/>
              <a:cs typeface="+mn-ea"/>
              <a:sym typeface="+mn-lt"/>
            </a:endParaRPr>
          </a:p>
          <a:p>
            <a:pPr marL="342900" indent="-342900">
              <a:lnSpc>
                <a:spcPct val="130000"/>
              </a:lnSpc>
              <a:spcBef>
                <a:spcPts val="600"/>
              </a:spcBef>
              <a:buFont typeface="Wingdings" panose="05000000000000000000" pitchFamily="2" charset="2"/>
              <a:buChar char="l"/>
            </a:pPr>
            <a:r>
              <a:rPr lang="en-US" altLang="zh-CN" sz="2400" kern="0" dirty="0">
                <a:latin typeface="微软雅黑" panose="020B0503020204020204" pitchFamily="34" charset="-122"/>
                <a:ea typeface="微软雅黑" panose="020B0503020204020204" pitchFamily="34" charset="-122"/>
                <a:cs typeface="+mn-ea"/>
                <a:sym typeface="+mn-lt"/>
              </a:rPr>
              <a:t>ULN2003 </a:t>
            </a:r>
            <a:r>
              <a:rPr lang="en-US" altLang="zh-CN" sz="2400" kern="0" dirty="0" smtClean="0">
                <a:latin typeface="微软雅黑" panose="020B0503020204020204" pitchFamily="34" charset="-122"/>
                <a:ea typeface="微软雅黑" panose="020B0503020204020204" pitchFamily="34" charset="-122"/>
                <a:cs typeface="+mn-ea"/>
                <a:sym typeface="+mn-lt"/>
              </a:rPr>
              <a:t>driving chip for sufficient voltage</a:t>
            </a:r>
            <a:endParaRPr lang="en-US" altLang="zh-CN" sz="2400" kern="0" dirty="0" smtClean="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69241" y="880532"/>
            <a:ext cx="3930556" cy="4508927"/>
          </a:xfrm>
          <a:prstGeom prst="rect">
            <a:avLst/>
          </a:prstGeom>
          <a:noFill/>
        </p:spPr>
        <p:txBody>
          <a:bodyPr wrap="square" rtlCol="0">
            <a:spAutoFit/>
          </a:bodyPr>
          <a:lstStyle/>
          <a:p>
            <a:r>
              <a:rPr lang="en-US" altLang="zh-CN" sz="28700" b="1" dirty="0">
                <a:solidFill>
                  <a:srgbClr val="E1325F"/>
                </a:solidFill>
              </a:rPr>
              <a:t>“</a:t>
            </a:r>
            <a:endParaRPr lang="zh-CN" altLang="en-US" sz="28700" b="1" dirty="0">
              <a:solidFill>
                <a:srgbClr val="E1325F"/>
              </a:solidFill>
            </a:endParaRPr>
          </a:p>
        </p:txBody>
      </p:sp>
      <p:sp>
        <p:nvSpPr>
          <p:cNvPr id="2" name="文本占位符 1"/>
          <p:cNvSpPr>
            <a:spLocks noGrp="1"/>
          </p:cNvSpPr>
          <p:nvPr>
            <p:ph type="body" sz="quarter" idx="10"/>
          </p:nvPr>
        </p:nvSpPr>
        <p:spPr/>
        <p:txBody>
          <a:bodyPr/>
          <a:lstStyle/>
          <a:p>
            <a:r>
              <a:rPr kumimoji="1" lang="en-US" altLang="zh-CN" b="1" dirty="0" smtClean="0"/>
              <a:t>Wiring Diagram of Latter Car</a:t>
            </a:r>
            <a:endParaRPr kumimoji="1" lang="en-US" altLang="zh-CN" b="1" dirty="0"/>
          </a:p>
        </p:txBody>
      </p:sp>
      <p:sp>
        <p:nvSpPr>
          <p:cNvPr id="3" name="文本框 2"/>
          <p:cNvSpPr txBox="1"/>
          <p:nvPr/>
        </p:nvSpPr>
        <p:spPr>
          <a:xfrm>
            <a:off x="2442210" y="2160270"/>
            <a:ext cx="6143625" cy="330835"/>
          </a:xfrm>
          <a:prstGeom prst="rect">
            <a:avLst/>
          </a:prstGeom>
          <a:noFill/>
        </p:spPr>
        <p:txBody>
          <a:bodyPr wrap="square" rtlCol="0">
            <a:spAutoFit/>
          </a:bodyPr>
          <a:lstStyle/>
          <a:p>
            <a:pPr>
              <a:lnSpc>
                <a:spcPct val="130000"/>
              </a:lnSpc>
              <a:spcBef>
                <a:spcPts val="600"/>
              </a:spcBef>
            </a:pPr>
            <a:endParaRPr lang="zh-CN" altLang="en-US" sz="1200" kern="0" dirty="0">
              <a:latin typeface="微软雅黑" panose="020B0503020204020204" pitchFamily="34" charset="-122"/>
              <a:ea typeface="微软雅黑" panose="020B0503020204020204" pitchFamily="34" charset="-122"/>
              <a:cs typeface="+mn-ea"/>
              <a:sym typeface="+mn-lt"/>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8699" y="696320"/>
            <a:ext cx="7939346" cy="6387293"/>
          </a:xfrm>
          <a:prstGeom prst="rect">
            <a:avLst/>
          </a:prstGeom>
        </p:spPr>
      </p:pic>
      <mc:AlternateContent xmlns:mc="http://schemas.openxmlformats.org/markup-compatibility/2006">
        <mc:Choice xmlns:a14="http://schemas.microsoft.com/office/drawing/2010/main" Requires="a14">
          <p:sp>
            <p:nvSpPr>
              <p:cNvPr id="7" name="文本框 6"/>
              <p:cNvSpPr txBox="1"/>
              <p:nvPr/>
            </p:nvSpPr>
            <p:spPr>
              <a:xfrm>
                <a:off x="8148045" y="866680"/>
                <a:ext cx="4043955" cy="5434245"/>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pPr marL="342900" indent="-342900">
                  <a:lnSpc>
                    <a:spcPct val="130000"/>
                  </a:lnSpc>
                  <a:spcBef>
                    <a:spcPts val="600"/>
                  </a:spcBef>
                  <a:buFont typeface="Wingdings" panose="05000000000000000000" pitchFamily="2" charset="2"/>
                  <a:buChar char="l"/>
                </a:pPr>
                <a:r>
                  <a:rPr lang="en-US" altLang="zh-CN" sz="2400" kern="0" dirty="0" smtClean="0">
                    <a:latin typeface="微软雅黑" panose="020B0503020204020204" pitchFamily="34" charset="-122"/>
                    <a:ea typeface="微软雅黑" panose="020B0503020204020204" pitchFamily="34" charset="-122"/>
                    <a:cs typeface="+mn-ea"/>
                    <a:sym typeface="+mn-lt"/>
                  </a:rPr>
                  <a:t>Ultrasonic detector for measuring distances</a:t>
                </a:r>
              </a:p>
              <a:p>
                <a:pPr marL="342900" indent="-342900">
                  <a:lnSpc>
                    <a:spcPct val="130000"/>
                  </a:lnSpc>
                  <a:spcBef>
                    <a:spcPts val="600"/>
                  </a:spcBef>
                  <a:buFont typeface="Wingdings" panose="05000000000000000000" pitchFamily="2" charset="2"/>
                  <a:buChar char="l"/>
                </a:pPr>
                <a:r>
                  <a:rPr lang="en-US" altLang="zh-CN" sz="2400" kern="0" dirty="0" smtClean="0">
                    <a:latin typeface="微软雅黑" panose="020B0503020204020204" pitchFamily="34" charset="-122"/>
                    <a:ea typeface="微软雅黑" panose="020B0503020204020204" pitchFamily="34" charset="-122"/>
                    <a:cs typeface="+mn-ea"/>
                    <a:sym typeface="+mn-lt"/>
                  </a:rPr>
                  <a:t>I/O triggering distance measurement</a:t>
                </a:r>
              </a:p>
              <a:p>
                <a:pPr marL="342900" indent="-342900">
                  <a:lnSpc>
                    <a:spcPct val="130000"/>
                  </a:lnSpc>
                  <a:spcBef>
                    <a:spcPts val="600"/>
                  </a:spcBef>
                  <a:buFont typeface="Wingdings" panose="05000000000000000000" pitchFamily="2" charset="2"/>
                  <a:buChar char="l"/>
                </a:pPr>
                <a:r>
                  <a:rPr lang="en-US" altLang="zh-CN" sz="2400" kern="0" dirty="0" smtClean="0">
                    <a:latin typeface="微软雅黑" panose="020B0503020204020204" pitchFamily="34" charset="-122"/>
                    <a:ea typeface="微软雅黑" panose="020B0503020204020204" pitchFamily="34" charset="-122"/>
                    <a:cs typeface="+mn-ea"/>
                    <a:sym typeface="+mn-lt"/>
                  </a:rPr>
                  <a:t>Send 2 microseconds high level signal</a:t>
                </a:r>
              </a:p>
              <a:p>
                <a:pPr marL="342900" indent="-342900">
                  <a:lnSpc>
                    <a:spcPct val="130000"/>
                  </a:lnSpc>
                  <a:spcBef>
                    <a:spcPts val="600"/>
                  </a:spcBef>
                  <a:buFont typeface="Wingdings" panose="05000000000000000000" pitchFamily="2" charset="2"/>
                  <a:buChar char="l"/>
                </a:pPr>
                <a:r>
                  <a:rPr lang="en-US" altLang="zh-CN" sz="2400" kern="0" dirty="0" smtClean="0">
                    <a:latin typeface="微软雅黑" panose="020B0503020204020204" pitchFamily="34" charset="-122"/>
                    <a:ea typeface="微软雅黑" panose="020B0503020204020204" pitchFamily="34" charset="-122"/>
                    <a:cs typeface="+mn-ea"/>
                    <a:sym typeface="+mn-lt"/>
                  </a:rPr>
                  <a:t>The module send 10 square wave at the frequency 40kHz</a:t>
                </a:r>
              </a:p>
              <a:p>
                <a:pPr marL="342900" indent="-342900">
                  <a:lnSpc>
                    <a:spcPct val="130000"/>
                  </a:lnSpc>
                  <a:spcBef>
                    <a:spcPts val="600"/>
                  </a:spcBef>
                  <a:buFont typeface="Wingdings" panose="05000000000000000000" pitchFamily="2" charset="2"/>
                  <a:buChar char="l"/>
                </a:pPr>
                <a14:m>
                  <m:oMath xmlns:m="http://schemas.openxmlformats.org/officeDocument/2006/math">
                    <m:r>
                      <a:rPr lang="en-US" altLang="zh-CN" sz="2400" i="1">
                        <a:latin typeface="Cambria Math" panose="02040503050406030204" pitchFamily="18" charset="0"/>
                      </a:rPr>
                      <m:t>𝐷</m:t>
                    </m:r>
                    <m:r>
                      <a:rPr lang="en-US" altLang="zh-CN" sz="2400">
                        <a:latin typeface="Cambria Math" panose="02040503050406030204" pitchFamily="18" charset="0"/>
                      </a:rPr>
                      <m:t>=</m:t>
                    </m:r>
                    <m:f>
                      <m:fPr>
                        <m:ctrlPr>
                          <a:rPr lang="zh-CN" altLang="zh-CN" sz="2400" i="1">
                            <a:latin typeface="Cambria Math" panose="02040503050406030204" pitchFamily="18" charset="0"/>
                          </a:rPr>
                        </m:ctrlPr>
                      </m:fPr>
                      <m:num>
                        <m:r>
                          <a:rPr lang="en-US" altLang="zh-CN" sz="2400" i="1">
                            <a:latin typeface="Cambria Math" panose="02040503050406030204" pitchFamily="18" charset="0"/>
                          </a:rPr>
                          <m:t>𝑡</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𝐻𝑖𝑔h</m:t>
                            </m:r>
                            <m:r>
                              <a:rPr lang="en-US" altLang="zh-CN" sz="2400" i="1">
                                <a:latin typeface="Cambria Math" panose="02040503050406030204" pitchFamily="18" charset="0"/>
                              </a:rPr>
                              <m:t> </m:t>
                            </m:r>
                            <m:r>
                              <a:rPr lang="en-US" altLang="zh-CN" sz="2400" i="1">
                                <a:latin typeface="Cambria Math" panose="02040503050406030204" pitchFamily="18" charset="0"/>
                              </a:rPr>
                              <m:t>𝑉𝑜𝑙𝑡𝑎𝑔𝑒</m:t>
                            </m:r>
                          </m:e>
                        </m:d>
                        <m:r>
                          <a:rPr lang="en-US" altLang="zh-CN" sz="2400" i="1">
                            <a:latin typeface="Cambria Math" panose="02040503050406030204" pitchFamily="18" charset="0"/>
                          </a:rPr>
                          <m:t>×</m:t>
                        </m:r>
                        <m:r>
                          <a:rPr lang="en-US" altLang="zh-CN" sz="2400" i="1">
                            <a:latin typeface="Cambria Math" panose="02040503050406030204" pitchFamily="18" charset="0"/>
                          </a:rPr>
                          <m:t>𝑣</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𝑠𝑜𝑢𝑛𝑑</m:t>
                            </m:r>
                          </m:e>
                        </m:d>
                      </m:num>
                      <m:den>
                        <m:r>
                          <a:rPr lang="en-US" altLang="zh-CN" sz="2400" i="1">
                            <a:latin typeface="Cambria Math" panose="02040503050406030204" pitchFamily="18" charset="0"/>
                          </a:rPr>
                          <m:t>2</m:t>
                        </m:r>
                      </m:den>
                    </m:f>
                  </m:oMath>
                </a14:m>
                <a:endParaRPr lang="zh-CN" altLang="zh-CN" sz="2400" dirty="0"/>
              </a:p>
            </p:txBody>
          </p:sp>
        </mc:Choice>
        <mc:Fallback>
          <p:sp>
            <p:nvSpPr>
              <p:cNvPr id="7" name="文本框 6"/>
              <p:cNvSpPr txBox="1">
                <a:spLocks noRot="1" noChangeAspect="1" noMove="1" noResize="1" noEditPoints="1" noAdjustHandles="1" noChangeArrowheads="1" noChangeShapeType="1" noTextEdit="1"/>
              </p:cNvSpPr>
              <p:nvPr/>
            </p:nvSpPr>
            <p:spPr>
              <a:xfrm>
                <a:off x="8148045" y="866680"/>
                <a:ext cx="4043955" cy="5434245"/>
              </a:xfrm>
              <a:prstGeom prst="rect">
                <a:avLst/>
              </a:prstGeom>
              <a:blipFill rotWithShape="0">
                <a:blip r:embed="rId2"/>
                <a:stretch>
                  <a:fillRect l="-2112"/>
                </a:stretch>
              </a:blipFill>
              <a:ln>
                <a:noFill/>
              </a:ln>
            </p:spPr>
            <p:txBody>
              <a:bodyPr/>
              <a:lstStyle/>
              <a:p>
                <a:r>
                  <a:rPr lang="zh-CN" altLang="en-US">
                    <a:noFill/>
                  </a:rPr>
                  <a:t> </a:t>
                </a:r>
                <a:endParaRPr lang="zh-CN" altLang="en-US">
                  <a:noFill/>
                </a:endParaRPr>
              </a:p>
            </p:txBody>
          </p:sp>
        </mc:Fallback>
      </mc:AlternateContent>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smtClean="0"/>
              <a:t>Techniques </a:t>
            </a:r>
            <a:r>
              <a:rPr lang="en-US" altLang="zh-CN" b="1" smtClean="0"/>
              <a:t>to </a:t>
            </a:r>
            <a:r>
              <a:rPr lang="en-US" altLang="zh-CN" b="1" smtClean="0"/>
              <a:t>Assure </a:t>
            </a:r>
            <a:r>
              <a:rPr lang="en-US" altLang="zh-CN" b="1"/>
              <a:t>C</a:t>
            </a:r>
            <a:r>
              <a:rPr lang="en-US" altLang="zh-CN" b="1" smtClean="0"/>
              <a:t>onstant </a:t>
            </a:r>
            <a:r>
              <a:rPr lang="en-US" altLang="zh-CN" b="1" dirty="0"/>
              <a:t>D</a:t>
            </a:r>
            <a:r>
              <a:rPr lang="en-US" altLang="zh-CN" b="1" smtClean="0"/>
              <a:t>istance</a:t>
            </a:r>
            <a:endParaRPr lang="zh-CN" altLang="en-US" b="1" dirty="0"/>
          </a:p>
        </p:txBody>
      </p:sp>
      <p:sp>
        <p:nvSpPr>
          <p:cNvPr id="3" name="文本框 2"/>
          <p:cNvSpPr txBox="1"/>
          <p:nvPr/>
        </p:nvSpPr>
        <p:spPr>
          <a:xfrm>
            <a:off x="240633" y="866680"/>
            <a:ext cx="2899609" cy="572464"/>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pPr>
              <a:lnSpc>
                <a:spcPct val="130000"/>
              </a:lnSpc>
              <a:spcBef>
                <a:spcPts val="600"/>
              </a:spcBef>
            </a:pPr>
            <a:r>
              <a:rPr lang="en-US" altLang="zh-CN" sz="2400" kern="0" dirty="0" smtClean="0">
                <a:latin typeface="微软雅黑" panose="020B0503020204020204" pitchFamily="34" charset="-122"/>
                <a:ea typeface="微软雅黑" panose="020B0503020204020204" pitchFamily="34" charset="-122"/>
                <a:cs typeface="+mn-ea"/>
                <a:sym typeface="+mn-lt"/>
              </a:rPr>
              <a:t>Constant distance</a:t>
            </a:r>
            <a:endParaRPr lang="en-US" altLang="zh-CN" sz="2400" kern="0" dirty="0" smtClean="0">
              <a:latin typeface="微软雅黑" panose="020B0503020204020204" pitchFamily="34" charset="-122"/>
              <a:ea typeface="微软雅黑" panose="020B0503020204020204" pitchFamily="34" charset="-122"/>
              <a:cs typeface="+mn-ea"/>
              <a:sym typeface="+mn-lt"/>
            </a:endParaRPr>
          </a:p>
        </p:txBody>
      </p:sp>
      <p:sp>
        <p:nvSpPr>
          <p:cNvPr id="4" name="文本框 3"/>
          <p:cNvSpPr txBox="1"/>
          <p:nvPr/>
        </p:nvSpPr>
        <p:spPr>
          <a:xfrm>
            <a:off x="72191" y="1786379"/>
            <a:ext cx="3501188" cy="572464"/>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pPr>
              <a:lnSpc>
                <a:spcPct val="130000"/>
              </a:lnSpc>
              <a:spcBef>
                <a:spcPts val="600"/>
              </a:spcBef>
            </a:pPr>
            <a:r>
              <a:rPr lang="en-US" altLang="zh-CN" sz="2400" kern="0" dirty="0" smtClean="0">
                <a:latin typeface="微软雅黑" panose="020B0503020204020204" pitchFamily="34" charset="-122"/>
                <a:ea typeface="微软雅黑" panose="020B0503020204020204" pitchFamily="34" charset="-122"/>
                <a:cs typeface="+mn-ea"/>
                <a:sym typeface="+mn-lt"/>
              </a:rPr>
              <a:t>Rest at the beginning</a:t>
            </a:r>
            <a:endParaRPr lang="en-US" altLang="zh-CN" sz="2400" kern="0" dirty="0" smtClean="0">
              <a:latin typeface="微软雅黑" panose="020B0503020204020204" pitchFamily="34" charset="-122"/>
              <a:ea typeface="微软雅黑" panose="020B0503020204020204" pitchFamily="34" charset="-122"/>
              <a:cs typeface="+mn-ea"/>
              <a:sym typeface="+mn-lt"/>
            </a:endParaRPr>
          </a:p>
        </p:txBody>
      </p:sp>
      <p:sp>
        <p:nvSpPr>
          <p:cNvPr id="5" name="文本框 4"/>
          <p:cNvSpPr txBox="1"/>
          <p:nvPr/>
        </p:nvSpPr>
        <p:spPr>
          <a:xfrm>
            <a:off x="4134854" y="1313510"/>
            <a:ext cx="3501188" cy="525657"/>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pPr>
              <a:lnSpc>
                <a:spcPct val="130000"/>
              </a:lnSpc>
              <a:spcBef>
                <a:spcPts val="600"/>
              </a:spcBef>
            </a:pPr>
            <a:r>
              <a:rPr lang="en-US" altLang="zh-CN" sz="2400" kern="0" dirty="0" smtClean="0">
                <a:latin typeface="微软雅黑" panose="020B0503020204020204" pitchFamily="34" charset="-122"/>
                <a:ea typeface="微软雅黑" panose="020B0503020204020204" pitchFamily="34" charset="-122"/>
                <a:cs typeface="+mn-ea"/>
                <a:sym typeface="+mn-lt"/>
              </a:rPr>
              <a:t>Identical velocity</a:t>
            </a:r>
            <a:endParaRPr lang="en-US" altLang="zh-CN" sz="2400" kern="0" dirty="0" smtClean="0">
              <a:latin typeface="微软雅黑" panose="020B0503020204020204" pitchFamily="34" charset="-122"/>
              <a:ea typeface="微软雅黑" panose="020B0503020204020204" pitchFamily="34" charset="-122"/>
              <a:cs typeface="+mn-ea"/>
              <a:sym typeface="+mn-lt"/>
            </a:endParaRPr>
          </a:p>
        </p:txBody>
      </p:sp>
      <p:sp>
        <p:nvSpPr>
          <p:cNvPr id="6" name="文本框 5"/>
          <p:cNvSpPr txBox="1"/>
          <p:nvPr/>
        </p:nvSpPr>
        <p:spPr>
          <a:xfrm>
            <a:off x="4134854" y="2216079"/>
            <a:ext cx="2602830" cy="572464"/>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pPr>
              <a:lnSpc>
                <a:spcPct val="130000"/>
              </a:lnSpc>
              <a:spcBef>
                <a:spcPts val="600"/>
              </a:spcBef>
            </a:pPr>
            <a:r>
              <a:rPr lang="en-US" altLang="zh-CN" sz="2400" kern="0" dirty="0" smtClean="0">
                <a:latin typeface="微软雅黑" panose="020B0503020204020204" pitchFamily="34" charset="-122"/>
                <a:ea typeface="微软雅黑" panose="020B0503020204020204" pitchFamily="34" charset="-122"/>
                <a:cs typeface="+mn-ea"/>
                <a:sym typeface="+mn-lt"/>
              </a:rPr>
              <a:t>Single direction</a:t>
            </a:r>
            <a:endParaRPr lang="en-US" altLang="zh-CN" sz="2400" kern="0" dirty="0" smtClean="0">
              <a:latin typeface="微软雅黑" panose="020B0503020204020204" pitchFamily="34" charset="-122"/>
              <a:ea typeface="微软雅黑" panose="020B0503020204020204" pitchFamily="34" charset="-122"/>
              <a:cs typeface="+mn-ea"/>
              <a:sym typeface="+mn-lt"/>
            </a:endParaRPr>
          </a:p>
        </p:txBody>
      </p:sp>
      <p:sp>
        <p:nvSpPr>
          <p:cNvPr id="7" name="文本框 6"/>
          <p:cNvSpPr txBox="1"/>
          <p:nvPr/>
        </p:nvSpPr>
        <p:spPr>
          <a:xfrm>
            <a:off x="7463590" y="1849457"/>
            <a:ext cx="3533274" cy="525657"/>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pPr>
              <a:lnSpc>
                <a:spcPct val="130000"/>
              </a:lnSpc>
              <a:spcBef>
                <a:spcPts val="600"/>
              </a:spcBef>
            </a:pPr>
            <a:r>
              <a:rPr lang="en-US" altLang="zh-CN" sz="2400" kern="0" dirty="0" smtClean="0">
                <a:latin typeface="微软雅黑" panose="020B0503020204020204" pitchFamily="34" charset="-122"/>
                <a:ea typeface="微软雅黑" panose="020B0503020204020204" pitchFamily="34" charset="-122"/>
                <a:cs typeface="+mn-ea"/>
                <a:sym typeface="+mn-lt"/>
              </a:rPr>
              <a:t>Identical speed</a:t>
            </a:r>
            <a:endParaRPr lang="en-US" altLang="zh-CN" sz="2400" kern="0" dirty="0" smtClean="0">
              <a:latin typeface="微软雅黑" panose="020B0503020204020204" pitchFamily="34" charset="-122"/>
              <a:ea typeface="微软雅黑" panose="020B0503020204020204" pitchFamily="34" charset="-122"/>
              <a:cs typeface="+mn-ea"/>
              <a:sym typeface="+mn-lt"/>
            </a:endParaRPr>
          </a:p>
        </p:txBody>
      </p:sp>
      <p:sp>
        <p:nvSpPr>
          <p:cNvPr id="8" name="文本框 7"/>
          <p:cNvSpPr txBox="1"/>
          <p:nvPr/>
        </p:nvSpPr>
        <p:spPr>
          <a:xfrm>
            <a:off x="8588544" y="5076014"/>
            <a:ext cx="3376863" cy="1052596"/>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pPr>
              <a:lnSpc>
                <a:spcPct val="130000"/>
              </a:lnSpc>
              <a:spcBef>
                <a:spcPts val="600"/>
              </a:spcBef>
            </a:pPr>
            <a:r>
              <a:rPr lang="en-US" altLang="zh-CN" sz="2400" kern="0" dirty="0" smtClean="0">
                <a:latin typeface="微软雅黑" panose="020B0503020204020204" pitchFamily="34" charset="-122"/>
                <a:ea typeface="微软雅黑" panose="020B0503020204020204" pitchFamily="34" charset="-122"/>
                <a:cs typeface="+mn-ea"/>
                <a:sym typeface="+mn-lt"/>
              </a:rPr>
              <a:t>Identical linear speed of the wheels</a:t>
            </a:r>
            <a:endParaRPr lang="en-US" altLang="zh-CN" sz="2400" kern="0" dirty="0" smtClean="0">
              <a:latin typeface="微软雅黑" panose="020B0503020204020204" pitchFamily="34" charset="-122"/>
              <a:ea typeface="微软雅黑" panose="020B0503020204020204" pitchFamily="34" charset="-122"/>
              <a:cs typeface="+mn-ea"/>
              <a:sym typeface="+mn-lt"/>
            </a:endParaRPr>
          </a:p>
        </p:txBody>
      </p:sp>
      <p:sp>
        <p:nvSpPr>
          <p:cNvPr id="10" name="右大括号 9"/>
          <p:cNvSpPr/>
          <p:nvPr/>
        </p:nvSpPr>
        <p:spPr>
          <a:xfrm>
            <a:off x="3573379" y="1118937"/>
            <a:ext cx="360947" cy="998621"/>
          </a:xfrm>
          <a:prstGeom prst="rightBrace">
            <a:avLst/>
          </a:prstGeom>
          <a:solidFill>
            <a:schemeClr val="lt1"/>
          </a:solidFill>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右大括号 10"/>
          <p:cNvSpPr/>
          <p:nvPr/>
        </p:nvSpPr>
        <p:spPr>
          <a:xfrm>
            <a:off x="6922169" y="1618247"/>
            <a:ext cx="360947" cy="998621"/>
          </a:xfrm>
          <a:prstGeom prst="rightBrace">
            <a:avLst/>
          </a:prstGeom>
          <a:solidFill>
            <a:schemeClr val="lt1"/>
          </a:solidFill>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文本框 13"/>
          <p:cNvSpPr txBox="1"/>
          <p:nvPr/>
        </p:nvSpPr>
        <p:spPr>
          <a:xfrm>
            <a:off x="72191" y="2884366"/>
            <a:ext cx="3501188" cy="572464"/>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pPr>
              <a:lnSpc>
                <a:spcPct val="130000"/>
              </a:lnSpc>
              <a:spcBef>
                <a:spcPts val="600"/>
              </a:spcBef>
            </a:pPr>
            <a:r>
              <a:rPr lang="en-US" altLang="zh-CN" sz="2400" kern="0" dirty="0" smtClean="0">
                <a:latin typeface="微软雅黑" panose="020B0503020204020204" pitchFamily="34" charset="-122"/>
                <a:ea typeface="微软雅黑" panose="020B0503020204020204" pitchFamily="34" charset="-122"/>
                <a:cs typeface="+mn-ea"/>
                <a:sym typeface="+mn-lt"/>
              </a:rPr>
              <a:t>Very small time (0.02s)</a:t>
            </a:r>
            <a:endParaRPr lang="en-US" altLang="zh-CN" sz="2400" kern="0" dirty="0" smtClean="0">
              <a:latin typeface="微软雅黑" panose="020B0503020204020204" pitchFamily="34" charset="-122"/>
              <a:ea typeface="微软雅黑" panose="020B0503020204020204" pitchFamily="34" charset="-122"/>
              <a:cs typeface="+mn-ea"/>
              <a:sym typeface="+mn-lt"/>
            </a:endParaRPr>
          </a:p>
        </p:txBody>
      </p:sp>
      <p:sp>
        <p:nvSpPr>
          <p:cNvPr id="15" name="文本框 14"/>
          <p:cNvSpPr txBox="1"/>
          <p:nvPr/>
        </p:nvSpPr>
        <p:spPr>
          <a:xfrm>
            <a:off x="3934326" y="2881954"/>
            <a:ext cx="4563980" cy="572464"/>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pPr>
              <a:lnSpc>
                <a:spcPct val="130000"/>
              </a:lnSpc>
              <a:spcBef>
                <a:spcPts val="600"/>
              </a:spcBef>
            </a:pPr>
            <a:r>
              <a:rPr lang="en-US" altLang="zh-CN" sz="2400" kern="0" dirty="0" smtClean="0">
                <a:latin typeface="微软雅黑" panose="020B0503020204020204" pitchFamily="34" charset="-122"/>
                <a:ea typeface="微软雅黑" panose="020B0503020204020204" pitchFamily="34" charset="-122"/>
                <a:cs typeface="+mn-ea"/>
                <a:sym typeface="+mn-lt"/>
              </a:rPr>
              <a:t>ULM (Uniform Linear Motion)</a:t>
            </a:r>
            <a:endParaRPr lang="en-US" altLang="zh-CN" sz="2400" kern="0" dirty="0" smtClean="0">
              <a:latin typeface="微软雅黑" panose="020B0503020204020204" pitchFamily="34" charset="-122"/>
              <a:ea typeface="微软雅黑" panose="020B0503020204020204" pitchFamily="34" charset="-122"/>
              <a:cs typeface="+mn-ea"/>
              <a:sym typeface="+mn-lt"/>
            </a:endParaRPr>
          </a:p>
        </p:txBody>
      </p:sp>
      <p:sp>
        <p:nvSpPr>
          <p:cNvPr id="16" name="文本框 15"/>
          <p:cNvSpPr txBox="1"/>
          <p:nvPr/>
        </p:nvSpPr>
        <p:spPr>
          <a:xfrm>
            <a:off x="2033338" y="3792117"/>
            <a:ext cx="1540041" cy="572464"/>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pPr>
              <a:lnSpc>
                <a:spcPct val="130000"/>
              </a:lnSpc>
              <a:spcBef>
                <a:spcPts val="600"/>
              </a:spcBef>
            </a:pPr>
            <a:r>
              <a:rPr lang="en-US" altLang="zh-CN" sz="2400" kern="0" dirty="0" smtClean="0">
                <a:latin typeface="微软雅黑" panose="020B0503020204020204" pitchFamily="34" charset="-122"/>
                <a:ea typeface="微软雅黑" panose="020B0503020204020204" pitchFamily="34" charset="-122"/>
                <a:cs typeface="+mn-ea"/>
                <a:sym typeface="+mn-lt"/>
              </a:rPr>
              <a:t>Distance</a:t>
            </a:r>
            <a:endParaRPr lang="en-US" altLang="zh-CN" sz="2400" kern="0" dirty="0" smtClean="0">
              <a:latin typeface="微软雅黑" panose="020B0503020204020204" pitchFamily="34" charset="-122"/>
              <a:ea typeface="微软雅黑" panose="020B0503020204020204" pitchFamily="34" charset="-122"/>
              <a:cs typeface="+mn-ea"/>
              <a:sym typeface="+mn-lt"/>
            </a:endParaRPr>
          </a:p>
        </p:txBody>
      </p:sp>
      <p:sp>
        <p:nvSpPr>
          <p:cNvPr id="17" name="文本框 16"/>
          <p:cNvSpPr txBox="1"/>
          <p:nvPr/>
        </p:nvSpPr>
        <p:spPr>
          <a:xfrm>
            <a:off x="3934326" y="3794287"/>
            <a:ext cx="3212432" cy="572464"/>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pPr>
              <a:lnSpc>
                <a:spcPct val="130000"/>
              </a:lnSpc>
              <a:spcBef>
                <a:spcPts val="600"/>
              </a:spcBef>
            </a:pPr>
            <a:r>
              <a:rPr lang="en-US" altLang="zh-CN" sz="2400" kern="0" dirty="0" smtClean="0">
                <a:latin typeface="微软雅黑" panose="020B0503020204020204" pitchFamily="34" charset="-122"/>
                <a:ea typeface="微软雅黑" panose="020B0503020204020204" pitchFamily="34" charset="-122"/>
                <a:cs typeface="+mn-ea"/>
                <a:sym typeface="+mn-lt"/>
              </a:rPr>
              <a:t>Change of distance</a:t>
            </a:r>
            <a:endParaRPr lang="en-US" altLang="zh-CN" sz="2400" kern="0" dirty="0" smtClean="0">
              <a:latin typeface="微软雅黑" panose="020B0503020204020204" pitchFamily="34" charset="-122"/>
              <a:ea typeface="微软雅黑" panose="020B0503020204020204" pitchFamily="34" charset="-122"/>
              <a:cs typeface="+mn-ea"/>
              <a:sym typeface="+mn-lt"/>
            </a:endParaRPr>
          </a:p>
        </p:txBody>
      </p:sp>
      <p:cxnSp>
        <p:nvCxnSpPr>
          <p:cNvPr id="18" name="直接箭头连接符 17"/>
          <p:cNvCxnSpPr>
            <a:stCxn id="14" idx="3"/>
            <a:endCxn id="15" idx="1"/>
          </p:cNvCxnSpPr>
          <p:nvPr/>
        </p:nvCxnSpPr>
        <p:spPr>
          <a:xfrm flipV="1">
            <a:off x="3573379" y="3168186"/>
            <a:ext cx="360947" cy="24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6" idx="3"/>
            <a:endCxn id="17" idx="1"/>
          </p:cNvCxnSpPr>
          <p:nvPr/>
        </p:nvCxnSpPr>
        <p:spPr>
          <a:xfrm>
            <a:off x="3573379" y="4078349"/>
            <a:ext cx="360947" cy="21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9" name="矩形 28"/>
              <p:cNvSpPr/>
              <p:nvPr/>
            </p:nvSpPr>
            <p:spPr>
              <a:xfrm>
                <a:off x="5520322" y="4821295"/>
                <a:ext cx="122738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𝑣</m:t>
                      </m:r>
                      <m:r>
                        <a:rPr lang="zh-CN" altLang="en-US" sz="2400" i="0">
                          <a:latin typeface="Cambria Math" panose="02040503050406030204" pitchFamily="18" charset="0"/>
                        </a:rPr>
                        <m:t>=</m:t>
                      </m:r>
                      <m:r>
                        <a:rPr lang="zh-CN" altLang="en-US" sz="2400" i="1">
                          <a:latin typeface="Cambria Math" panose="02040503050406030204" pitchFamily="18" charset="0"/>
                        </a:rPr>
                        <m:t>𝜔</m:t>
                      </m:r>
                      <m:r>
                        <a:rPr lang="zh-CN" altLang="en-US" sz="2400" i="1">
                          <a:latin typeface="Cambria Math" panose="02040503050406030204" pitchFamily="18" charset="0"/>
                        </a:rPr>
                        <m:t>𝑟</m:t>
                      </m:r>
                    </m:oMath>
                  </m:oMathPara>
                </a14:m>
                <a:endParaRPr lang="zh-CN" altLang="en-US" sz="2400" dirty="0"/>
              </a:p>
            </p:txBody>
          </p:sp>
        </mc:Choice>
        <mc:Fallback>
          <p:sp>
            <p:nvSpPr>
              <p:cNvPr id="29" name="矩形 28"/>
              <p:cNvSpPr>
                <a:spLocks noRot="1" noChangeAspect="1" noMove="1" noResize="1" noEditPoints="1" noAdjustHandles="1" noChangeArrowheads="1" noChangeShapeType="1" noTextEdit="1"/>
              </p:cNvSpPr>
              <p:nvPr/>
            </p:nvSpPr>
            <p:spPr>
              <a:xfrm>
                <a:off x="5520322" y="4821295"/>
                <a:ext cx="1227387" cy="461665"/>
              </a:xfrm>
              <a:prstGeom prst="rect">
                <a:avLst/>
              </a:prstGeom>
              <a:blipFill rotWithShape="0">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1" name="矩形 30"/>
              <p:cNvSpPr/>
              <p:nvPr/>
            </p:nvSpPr>
            <p:spPr>
              <a:xfrm>
                <a:off x="4682976" y="5564605"/>
                <a:ext cx="2902077" cy="8326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𝑟𝑝𝑚</m:t>
                      </m:r>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d>
                            <m:dPr>
                              <m:begChr m:val=""/>
                              <m:ctrlPr>
                                <a:rPr lang="zh-CN" altLang="en-US" sz="2400" i="1">
                                  <a:latin typeface="Cambria Math" panose="02040503050406030204" pitchFamily="18" charset="0"/>
                                </a:rPr>
                              </m:ctrlPr>
                            </m:dPr>
                            <m:e>
                              <m:r>
                                <a:rPr lang="zh-CN" altLang="en-US" sz="2400" i="0">
                                  <a:latin typeface="Cambria Math" panose="02040503050406030204" pitchFamily="18" charset="0"/>
                                </a:rPr>
                                <m:t>60×</m:t>
                              </m:r>
                              <m:r>
                                <a:rPr lang="zh-CN" altLang="en-US" sz="2400" i="1">
                                  <a:latin typeface="Cambria Math" panose="02040503050406030204" pitchFamily="18" charset="0"/>
                                </a:rPr>
                                <m:t>𝜔</m:t>
                              </m:r>
                              <m:r>
                                <a:rPr lang="zh-CN" altLang="en-US" sz="2400" i="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𝑠</m:t>
                                  </m:r>
                                </m:e>
                                <m:sup>
                                  <m:r>
                                    <a:rPr lang="zh-CN" altLang="en-US" sz="2400" i="0">
                                      <a:latin typeface="Cambria Math" panose="02040503050406030204" pitchFamily="18" charset="0"/>
                                    </a:rPr>
                                    <m:t>−1</m:t>
                                  </m:r>
                                </m:sup>
                              </m:sSup>
                            </m:e>
                          </m:d>
                        </m:num>
                        <m:den>
                          <m:r>
                            <a:rPr lang="zh-CN" altLang="en-US" sz="2400" i="0">
                              <a:latin typeface="Cambria Math" panose="02040503050406030204" pitchFamily="18" charset="0"/>
                            </a:rPr>
                            <m:t>2</m:t>
                          </m:r>
                          <m:r>
                            <a:rPr lang="zh-CN" altLang="en-US" sz="2400" i="1">
                              <a:latin typeface="Cambria Math" panose="02040503050406030204" pitchFamily="18" charset="0"/>
                            </a:rPr>
                            <m:t>𝜋</m:t>
                          </m:r>
                        </m:den>
                      </m:f>
                    </m:oMath>
                  </m:oMathPara>
                </a14:m>
                <a:endParaRPr lang="zh-CN" altLang="en-US" sz="2400" dirty="0"/>
              </a:p>
            </p:txBody>
          </p:sp>
        </mc:Choice>
        <mc:Fallback>
          <p:sp>
            <p:nvSpPr>
              <p:cNvPr id="31" name="矩形 30"/>
              <p:cNvSpPr>
                <a:spLocks noRot="1" noChangeAspect="1" noMove="1" noResize="1" noEditPoints="1" noAdjustHandles="1" noChangeArrowheads="1" noChangeShapeType="1" noTextEdit="1"/>
              </p:cNvSpPr>
              <p:nvPr/>
            </p:nvSpPr>
            <p:spPr>
              <a:xfrm>
                <a:off x="4682976" y="5564605"/>
                <a:ext cx="2902077" cy="832664"/>
              </a:xfrm>
              <a:prstGeom prst="rect">
                <a:avLst/>
              </a:prstGeom>
              <a:blipFill rotWithShape="0">
                <a:blip r:embed="rId2"/>
                <a:stretch>
                  <a:fillRect/>
                </a:stretch>
              </a:blipFill>
            </p:spPr>
            <p:txBody>
              <a:bodyPr/>
              <a:lstStyle/>
              <a:p>
                <a:r>
                  <a:rPr lang="zh-CN" altLang="en-US">
                    <a:noFill/>
                  </a:rPr>
                  <a:t> </a:t>
                </a:r>
                <a:endParaRPr lang="zh-CN" altLang="en-US">
                  <a:noFill/>
                </a:endParaRPr>
              </a:p>
            </p:txBody>
          </p:sp>
        </mc:Fallback>
      </mc:AlternateContent>
      <p:sp>
        <p:nvSpPr>
          <p:cNvPr id="32" name="文本框 31"/>
          <p:cNvSpPr txBox="1"/>
          <p:nvPr/>
        </p:nvSpPr>
        <p:spPr>
          <a:xfrm>
            <a:off x="395039" y="5353408"/>
            <a:ext cx="3613481" cy="572464"/>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pPr>
              <a:lnSpc>
                <a:spcPct val="130000"/>
              </a:lnSpc>
              <a:spcBef>
                <a:spcPts val="600"/>
              </a:spcBef>
            </a:pPr>
            <a:r>
              <a:rPr lang="en-US" altLang="zh-CN" sz="2400" kern="0" dirty="0" err="1" smtClean="0">
                <a:latin typeface="微软雅黑" panose="020B0503020204020204" pitchFamily="34" charset="-122"/>
                <a:ea typeface="微软雅黑" panose="020B0503020204020204" pitchFamily="34" charset="-122"/>
                <a:cs typeface="+mn-ea"/>
                <a:sym typeface="+mn-lt"/>
              </a:rPr>
              <a:t>Stepper.setspeed</a:t>
            </a:r>
            <a:r>
              <a:rPr lang="en-US" altLang="zh-CN" sz="2400" kern="0" dirty="0" smtClean="0">
                <a:latin typeface="微软雅黑" panose="020B0503020204020204" pitchFamily="34" charset="-122"/>
                <a:ea typeface="微软雅黑" panose="020B0503020204020204" pitchFamily="34" charset="-122"/>
                <a:cs typeface="+mn-ea"/>
                <a:sym typeface="+mn-lt"/>
              </a:rPr>
              <a:t>(rpm)</a:t>
            </a:r>
            <a:endParaRPr lang="en-US" altLang="zh-CN" sz="2400" kern="0" dirty="0" smtClean="0">
              <a:latin typeface="微软雅黑" panose="020B0503020204020204" pitchFamily="34" charset="-122"/>
              <a:ea typeface="微软雅黑" panose="020B0503020204020204" pitchFamily="34" charset="-122"/>
              <a:cs typeface="+mn-ea"/>
              <a:sym typeface="+mn-lt"/>
            </a:endParaRPr>
          </a:p>
        </p:txBody>
      </p:sp>
      <p:cxnSp>
        <p:nvCxnSpPr>
          <p:cNvPr id="33" name="直接箭头连接符 32"/>
          <p:cNvCxnSpPr>
            <a:stCxn id="8" idx="1"/>
          </p:cNvCxnSpPr>
          <p:nvPr/>
        </p:nvCxnSpPr>
        <p:spPr>
          <a:xfrm flipH="1">
            <a:off x="7712390" y="5602312"/>
            <a:ext cx="87615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endCxn id="32" idx="3"/>
          </p:cNvCxnSpPr>
          <p:nvPr/>
        </p:nvCxnSpPr>
        <p:spPr>
          <a:xfrm flipH="1">
            <a:off x="4008520" y="5639640"/>
            <a:ext cx="7800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10328393" y="3241979"/>
            <a:ext cx="1709204" cy="1052596"/>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pPr>
              <a:lnSpc>
                <a:spcPct val="130000"/>
              </a:lnSpc>
              <a:spcBef>
                <a:spcPts val="600"/>
              </a:spcBef>
            </a:pPr>
            <a:r>
              <a:rPr lang="en-US" altLang="zh-CN" sz="2400" kern="0" dirty="0" smtClean="0">
                <a:latin typeface="微软雅黑" panose="020B0503020204020204" pitchFamily="34" charset="-122"/>
                <a:ea typeface="微软雅黑" panose="020B0503020204020204" pitchFamily="34" charset="-122"/>
                <a:cs typeface="+mn-ea"/>
                <a:sym typeface="+mn-lt"/>
              </a:rPr>
              <a:t>Calculate speed</a:t>
            </a:r>
            <a:endParaRPr lang="en-US" altLang="zh-CN" sz="2400" kern="0" dirty="0" smtClean="0">
              <a:latin typeface="微软雅黑" panose="020B0503020204020204" pitchFamily="34" charset="-122"/>
              <a:ea typeface="微软雅黑" panose="020B0503020204020204" pitchFamily="34" charset="-122"/>
              <a:cs typeface="+mn-ea"/>
              <a:sym typeface="+mn-lt"/>
            </a:endParaRPr>
          </a:p>
        </p:txBody>
      </p:sp>
      <p:sp>
        <p:nvSpPr>
          <p:cNvPr id="40" name="右大括号 39"/>
          <p:cNvSpPr/>
          <p:nvPr/>
        </p:nvSpPr>
        <p:spPr>
          <a:xfrm>
            <a:off x="8385009" y="3177798"/>
            <a:ext cx="360947" cy="998621"/>
          </a:xfrm>
          <a:prstGeom prst="rightBrace">
            <a:avLst/>
          </a:prstGeom>
          <a:solidFill>
            <a:schemeClr val="lt1"/>
          </a:solidFill>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文本框 24"/>
          <p:cNvSpPr txBox="1"/>
          <p:nvPr/>
        </p:nvSpPr>
        <p:spPr>
          <a:xfrm>
            <a:off x="8894667" y="3209683"/>
            <a:ext cx="1474228" cy="1052596"/>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pPr>
              <a:lnSpc>
                <a:spcPct val="130000"/>
              </a:lnSpc>
              <a:spcBef>
                <a:spcPts val="600"/>
              </a:spcBef>
            </a:pPr>
            <a:r>
              <a:rPr lang="en-US" altLang="zh-CN" sz="2400" kern="0" dirty="0" smtClean="0">
                <a:latin typeface="微软雅黑" panose="020B0503020204020204" pitchFamily="34" charset="-122"/>
                <a:ea typeface="微软雅黑" panose="020B0503020204020204" pitchFamily="34" charset="-122"/>
                <a:cs typeface="+mn-ea"/>
                <a:sym typeface="+mn-lt"/>
              </a:rPr>
              <a:t>Relative Speed</a:t>
            </a:r>
            <a:endParaRPr lang="en-US" altLang="zh-CN" sz="2400" kern="0" dirty="0" smtClean="0">
              <a:latin typeface="微软雅黑" panose="020B0503020204020204" pitchFamily="34" charset="-122"/>
              <a:ea typeface="微软雅黑" panose="020B0503020204020204" pitchFamily="34" charset="-122"/>
              <a:cs typeface="+mn-ea"/>
              <a:sym typeface="+mn-lt"/>
            </a:endParaRPr>
          </a:p>
        </p:txBody>
      </p:sp>
      <p:cxnSp>
        <p:nvCxnSpPr>
          <p:cNvPr id="13" name="直接箭头连接符 12"/>
          <p:cNvCxnSpPr/>
          <p:nvPr/>
        </p:nvCxnSpPr>
        <p:spPr>
          <a:xfrm>
            <a:off x="10276975" y="2446167"/>
            <a:ext cx="0" cy="26059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t>  Part 4     effect </a:t>
            </a:r>
            <a:endParaRPr lang="en-US" altLang="zh-CN"/>
          </a:p>
        </p:txBody>
      </p:sp>
      <p:sp>
        <p:nvSpPr>
          <p:cNvPr id="3" name="文本占位符 2"/>
          <p:cNvSpPr>
            <a:spLocks noGrp="1"/>
          </p:cNvSpPr>
          <p:nvPr>
            <p:ph type="body" sz="quarter" idx="11"/>
          </p:nvPr>
        </p:nvSpPr>
        <p:spPr/>
        <p:txBody>
          <a:bodyPr/>
          <a:p>
            <a:endParaRPr lang="zh-CN" altLang="en-US"/>
          </a:p>
        </p:txBody>
      </p:sp>
      <p:sp>
        <p:nvSpPr>
          <p:cNvPr id="4" name="文本占位符 3"/>
          <p:cNvSpPr>
            <a:spLocks noGrp="1"/>
          </p:cNvSpPr>
          <p:nvPr>
            <p:ph type="body" sz="quarter" idx="12"/>
          </p:nvPr>
        </p:nvSpPr>
        <p:spPr/>
        <p:txBody>
          <a:bodyPr/>
          <a:p>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b="1" dirty="0"/>
              <a:t>Glitter</a:t>
            </a:r>
            <a:endParaRPr kumimoji="1" lang="en-US" altLang="zh-CN" b="1" dirty="0"/>
          </a:p>
        </p:txBody>
      </p:sp>
      <p:graphicFrame>
        <p:nvGraphicFramePr>
          <p:cNvPr id="3" name="对象 2">
            <a:hlinkClick r:id="" action="ppaction://ole?verb="/>
          </p:cNvPr>
          <p:cNvGraphicFramePr>
            <a:graphicFrameLocks noChangeAspect="1"/>
          </p:cNvGraphicFramePr>
          <p:nvPr/>
        </p:nvGraphicFramePr>
        <p:xfrm>
          <a:off x="3752850" y="1821180"/>
          <a:ext cx="2828925" cy="1941195"/>
        </p:xfrm>
        <a:graphic>
          <a:graphicData uri="http://schemas.openxmlformats.org/presentationml/2006/ole">
            <mc:AlternateContent xmlns:mc="http://schemas.openxmlformats.org/markup-compatibility/2006">
              <mc:Choice xmlns:v="urn:schemas-microsoft-com:vml" Requires="v">
                <p:oleObj spid="_x0000_s1025" name="" showAsIcon="1" r:id="rId1" imgW="971550" imgH="666750" progId="Word.Document.12">
                  <p:embed/>
                </p:oleObj>
              </mc:Choice>
              <mc:Fallback>
                <p:oleObj name="" showAsIcon="1" r:id="rId1" imgW="971550" imgH="666750" progId="Word.Document.12">
                  <p:embed/>
                  <p:pic>
                    <p:nvPicPr>
                      <p:cNvPr id="0" name="图片 1024"/>
                      <p:cNvPicPr/>
                      <p:nvPr/>
                    </p:nvPicPr>
                    <p:blipFill>
                      <a:blip r:embed="rId2"/>
                      <a:stretch>
                        <a:fillRect/>
                      </a:stretch>
                    </p:blipFill>
                    <p:spPr>
                      <a:xfrm>
                        <a:off x="3752850" y="1821180"/>
                        <a:ext cx="2828925" cy="194119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b="1" dirty="0"/>
              <a:t>Glitter</a:t>
            </a:r>
            <a:endParaRPr kumimoji="1" lang="en-US" altLang="zh-CN" b="1" dirty="0"/>
          </a:p>
        </p:txBody>
      </p:sp>
      <p:sp>
        <p:nvSpPr>
          <p:cNvPr id="12" name="剪去对角的矩形 11"/>
          <p:cNvSpPr/>
          <p:nvPr/>
        </p:nvSpPr>
        <p:spPr>
          <a:xfrm>
            <a:off x="1149350" y="1704975"/>
            <a:ext cx="5065395" cy="4452620"/>
          </a:xfrm>
          <a:prstGeom prst="snip2DiagRect">
            <a:avLst/>
          </a:pr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任意多边形 19"/>
          <p:cNvSpPr/>
          <p:nvPr/>
        </p:nvSpPr>
        <p:spPr>
          <a:xfrm>
            <a:off x="1149350" y="1704975"/>
            <a:ext cx="4828540" cy="3948430"/>
          </a:xfrm>
          <a:custGeom>
            <a:avLst/>
            <a:gdLst>
              <a:gd name="connsiteX0" fmla="*/ 0 w 2881809"/>
              <a:gd name="connsiteY0" fmla="*/ 0 h 3034453"/>
              <a:gd name="connsiteX1" fmla="*/ 2881809 w 2881809"/>
              <a:gd name="connsiteY1" fmla="*/ 0 h 3034453"/>
              <a:gd name="connsiteX2" fmla="*/ 2881809 w 2881809"/>
              <a:gd name="connsiteY2" fmla="*/ 3034453 h 3034453"/>
              <a:gd name="connsiteX3" fmla="*/ 0 w 2881809"/>
              <a:gd name="connsiteY3" fmla="*/ 3034453 h 3034453"/>
              <a:gd name="connsiteX4" fmla="*/ 0 w 2881809"/>
              <a:gd name="connsiteY4" fmla="*/ 0 h 3034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1809" h="3034453">
                <a:moveTo>
                  <a:pt x="0" y="0"/>
                </a:moveTo>
                <a:lnTo>
                  <a:pt x="2881809" y="0"/>
                </a:lnTo>
                <a:lnTo>
                  <a:pt x="2881809" y="3034453"/>
                </a:lnTo>
                <a:lnTo>
                  <a:pt x="0" y="3034453"/>
                </a:lnTo>
                <a:lnTo>
                  <a:pt x="0" y="0"/>
                </a:lnTo>
                <a:close/>
              </a:path>
            </a:pathLst>
          </a:custGeom>
          <a:noFill/>
          <a:ln>
            <a:noFill/>
          </a:ln>
          <a:sp3d/>
        </p:spPr>
        <p:style>
          <a:lnRef idx="0">
            <a:scrgbClr r="0" g="0" b="0"/>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47650" tIns="247650" rIns="247650" bIns="247650" numCol="1" spcCol="1270" anchor="t" anchorCtr="0">
            <a:noAutofit/>
            <a:scene3d>
              <a:camera prst="orthographicFront"/>
              <a:lightRig rig="threePt" dir="t"/>
            </a:scene3d>
          </a:bodyPr>
          <a:lstStyle/>
          <a:p>
            <a:pPr lvl="0" algn="l" defTabSz="2889250">
              <a:lnSpc>
                <a:spcPct val="90000"/>
              </a:lnSpc>
              <a:spcBef>
                <a:spcPct val="0"/>
              </a:spcBef>
              <a:spcAft>
                <a:spcPct val="35000"/>
              </a:spcAft>
            </a:pPr>
            <a:r>
              <a:rPr lang="en-US" altLang="zh-CN" sz="4400" kern="1200">
                <a:ln w="22225">
                  <a:solidFill>
                    <a:schemeClr val="accent2"/>
                  </a:solidFill>
                  <a:prstDash val="solid"/>
                </a:ln>
                <a:solidFill>
                  <a:schemeClr val="accent2">
                    <a:lumMod val="40000"/>
                    <a:lumOff val="60000"/>
                  </a:schemeClr>
                </a:solidFill>
                <a:effectLst/>
              </a:rPr>
              <a:t>for private car       owner</a:t>
            </a:r>
            <a:endParaRPr lang="en-US" altLang="zh-CN" sz="4400" kern="1200">
              <a:ln w="22225">
                <a:solidFill>
                  <a:schemeClr val="accent2"/>
                </a:solidFill>
                <a:prstDash val="solid"/>
              </a:ln>
              <a:solidFill>
                <a:schemeClr val="accent2">
                  <a:lumMod val="40000"/>
                  <a:lumOff val="60000"/>
                </a:schemeClr>
              </a:solidFill>
              <a:effectLst/>
            </a:endParaRPr>
          </a:p>
          <a:p>
            <a:pPr lvl="0" algn="l" defTabSz="2889250">
              <a:lnSpc>
                <a:spcPct val="90000"/>
              </a:lnSpc>
              <a:spcBef>
                <a:spcPct val="0"/>
              </a:spcBef>
              <a:spcAft>
                <a:spcPct val="35000"/>
              </a:spcAft>
            </a:pPr>
            <a:endParaRPr lang="en-US" altLang="zh-CN" sz="4400" kern="1200">
              <a:ln w="22225">
                <a:solidFill>
                  <a:schemeClr val="accent2"/>
                </a:solidFill>
                <a:prstDash val="solid"/>
              </a:ln>
              <a:solidFill>
                <a:schemeClr val="accent2">
                  <a:lumMod val="40000"/>
                  <a:lumOff val="60000"/>
                </a:schemeClr>
              </a:solidFill>
              <a:effectLst/>
            </a:endParaRPr>
          </a:p>
        </p:txBody>
      </p:sp>
      <p:sp>
        <p:nvSpPr>
          <p:cNvPr id="15" name="任意多边形 23"/>
          <p:cNvSpPr/>
          <p:nvPr/>
        </p:nvSpPr>
        <p:spPr>
          <a:xfrm>
            <a:off x="6317675" y="2132745"/>
            <a:ext cx="2881809" cy="3034453"/>
          </a:xfrm>
          <a:custGeom>
            <a:avLst/>
            <a:gdLst>
              <a:gd name="connsiteX0" fmla="*/ 0 w 2881809"/>
              <a:gd name="connsiteY0" fmla="*/ 0 h 3034453"/>
              <a:gd name="connsiteX1" fmla="*/ 2881809 w 2881809"/>
              <a:gd name="connsiteY1" fmla="*/ 0 h 3034453"/>
              <a:gd name="connsiteX2" fmla="*/ 2881809 w 2881809"/>
              <a:gd name="connsiteY2" fmla="*/ 3034453 h 3034453"/>
              <a:gd name="connsiteX3" fmla="*/ 0 w 2881809"/>
              <a:gd name="connsiteY3" fmla="*/ 3034453 h 3034453"/>
              <a:gd name="connsiteX4" fmla="*/ 0 w 2881809"/>
              <a:gd name="connsiteY4" fmla="*/ 0 h 3034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1809" h="3034453">
                <a:moveTo>
                  <a:pt x="0" y="0"/>
                </a:moveTo>
                <a:lnTo>
                  <a:pt x="2881809" y="0"/>
                </a:lnTo>
                <a:lnTo>
                  <a:pt x="2881809" y="3034453"/>
                </a:lnTo>
                <a:lnTo>
                  <a:pt x="0" y="3034453"/>
                </a:lnTo>
                <a:lnTo>
                  <a:pt x="0" y="0"/>
                </a:lnTo>
                <a:close/>
              </a:path>
            </a:pathLst>
          </a:custGeom>
          <a:noFill/>
          <a:ln>
            <a:noFill/>
          </a:ln>
          <a:sp3d/>
        </p:spPr>
        <p:style>
          <a:lnRef idx="0">
            <a:scrgbClr r="0" g="0" b="0"/>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47650" tIns="247650" rIns="247650" bIns="247650" numCol="1" spcCol="1270" anchor="t" anchorCtr="0">
            <a:noAutofit/>
          </a:bodyPr>
          <a:lstStyle/>
          <a:p>
            <a:pPr lvl="0" algn="l" defTabSz="2889250">
              <a:lnSpc>
                <a:spcPct val="90000"/>
              </a:lnSpc>
              <a:spcBef>
                <a:spcPct val="0"/>
              </a:spcBef>
              <a:spcAft>
                <a:spcPct val="35000"/>
              </a:spcAft>
            </a:pPr>
            <a:endParaRPr lang="zh-CN" altLang="en-US" sz="6500" kern="1200"/>
          </a:p>
        </p:txBody>
      </p:sp>
      <p:sp>
        <p:nvSpPr>
          <p:cNvPr id="16" name="任意多边形 24"/>
          <p:cNvSpPr/>
          <p:nvPr/>
        </p:nvSpPr>
        <p:spPr>
          <a:xfrm rot="16200000" flipH="1">
            <a:off x="-1328420" y="3477260"/>
            <a:ext cx="3698875" cy="1256030"/>
          </a:xfrm>
          <a:custGeom>
            <a:avLst/>
            <a:gdLst>
              <a:gd name="connsiteX0" fmla="*/ 0 w 3901440"/>
              <a:gd name="connsiteY0" fmla="*/ 278039 h 1108388"/>
              <a:gd name="connsiteX1" fmla="*/ 3229092 w 3901440"/>
              <a:gd name="connsiteY1" fmla="*/ 278039 h 1108388"/>
              <a:gd name="connsiteX2" fmla="*/ 3229092 w 3901440"/>
              <a:gd name="connsiteY2" fmla="*/ 0 h 1108388"/>
              <a:gd name="connsiteX3" fmla="*/ 3901440 w 3901440"/>
              <a:gd name="connsiteY3" fmla="*/ 554194 h 1108388"/>
              <a:gd name="connsiteX4" fmla="*/ 3229092 w 3901440"/>
              <a:gd name="connsiteY4" fmla="*/ 1108388 h 1108388"/>
              <a:gd name="connsiteX5" fmla="*/ 3229092 w 3901440"/>
              <a:gd name="connsiteY5" fmla="*/ 830349 h 1108388"/>
              <a:gd name="connsiteX6" fmla="*/ 0 w 3901440"/>
              <a:gd name="connsiteY6" fmla="*/ 830349 h 1108388"/>
              <a:gd name="connsiteX7" fmla="*/ 0 w 3901440"/>
              <a:gd name="connsiteY7" fmla="*/ 278039 h 110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1440" h="1108388">
                <a:moveTo>
                  <a:pt x="0" y="278039"/>
                </a:moveTo>
                <a:lnTo>
                  <a:pt x="3229092" y="278039"/>
                </a:lnTo>
                <a:lnTo>
                  <a:pt x="3229092" y="0"/>
                </a:lnTo>
                <a:lnTo>
                  <a:pt x="3901440" y="554194"/>
                </a:lnTo>
                <a:lnTo>
                  <a:pt x="3229092" y="1108388"/>
                </a:lnTo>
                <a:lnTo>
                  <a:pt x="3229092" y="830349"/>
                </a:lnTo>
                <a:lnTo>
                  <a:pt x="0" y="830349"/>
                </a:lnTo>
                <a:lnTo>
                  <a:pt x="0" y="278039"/>
                </a:lnTo>
                <a:close/>
              </a:path>
            </a:pathLst>
          </a:custGeom>
          <a:solidFill>
            <a:schemeClr val="accent1"/>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spcFirstLastPara="0" vert="horz" wrap="square" lIns="72389" tIns="350428" rIns="407421" bIns="350429" numCol="1" spcCol="1270" anchor="ctr" anchorCtr="0">
            <a:noAutofit/>
          </a:bodyPr>
          <a:lstStyle/>
          <a:p>
            <a:pPr lvl="0" algn="r" defTabSz="844550">
              <a:lnSpc>
                <a:spcPct val="90000"/>
              </a:lnSpc>
              <a:spcBef>
                <a:spcPct val="0"/>
              </a:spcBef>
              <a:spcAft>
                <a:spcPct val="35000"/>
              </a:spcAft>
            </a:pPr>
            <a:endParaRPr lang="zh-CN" altLang="en-US" sz="1900" kern="1200"/>
          </a:p>
        </p:txBody>
      </p:sp>
      <p:sp>
        <p:nvSpPr>
          <p:cNvPr id="17" name="任意多边形 25"/>
          <p:cNvSpPr/>
          <p:nvPr/>
        </p:nvSpPr>
        <p:spPr>
          <a:xfrm rot="5400000">
            <a:off x="9896616" y="3652461"/>
            <a:ext cx="3901440" cy="1108388"/>
          </a:xfrm>
          <a:custGeom>
            <a:avLst/>
            <a:gdLst>
              <a:gd name="connsiteX0" fmla="*/ 0 w 3901440"/>
              <a:gd name="connsiteY0" fmla="*/ 278039 h 1108388"/>
              <a:gd name="connsiteX1" fmla="*/ 3229092 w 3901440"/>
              <a:gd name="connsiteY1" fmla="*/ 278039 h 1108388"/>
              <a:gd name="connsiteX2" fmla="*/ 3229092 w 3901440"/>
              <a:gd name="connsiteY2" fmla="*/ 0 h 1108388"/>
              <a:gd name="connsiteX3" fmla="*/ 3901440 w 3901440"/>
              <a:gd name="connsiteY3" fmla="*/ 554194 h 1108388"/>
              <a:gd name="connsiteX4" fmla="*/ 3229092 w 3901440"/>
              <a:gd name="connsiteY4" fmla="*/ 1108388 h 1108388"/>
              <a:gd name="connsiteX5" fmla="*/ 3229092 w 3901440"/>
              <a:gd name="connsiteY5" fmla="*/ 830349 h 1108388"/>
              <a:gd name="connsiteX6" fmla="*/ 0 w 3901440"/>
              <a:gd name="connsiteY6" fmla="*/ 830349 h 1108388"/>
              <a:gd name="connsiteX7" fmla="*/ 0 w 3901440"/>
              <a:gd name="connsiteY7" fmla="*/ 278039 h 110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1440" h="1108388">
                <a:moveTo>
                  <a:pt x="0" y="278039"/>
                </a:moveTo>
                <a:lnTo>
                  <a:pt x="3229092" y="278039"/>
                </a:lnTo>
                <a:lnTo>
                  <a:pt x="3229092" y="0"/>
                </a:lnTo>
                <a:lnTo>
                  <a:pt x="3901440" y="554194"/>
                </a:lnTo>
                <a:lnTo>
                  <a:pt x="3229092" y="1108388"/>
                </a:lnTo>
                <a:lnTo>
                  <a:pt x="3229092" y="830349"/>
                </a:lnTo>
                <a:lnTo>
                  <a:pt x="0" y="830349"/>
                </a:lnTo>
                <a:lnTo>
                  <a:pt x="0" y="278039"/>
                </a:lnTo>
                <a:close/>
              </a:path>
            </a:pathLst>
          </a:custGeom>
          <a:solidFill>
            <a:schemeClr val="accent2"/>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spcFirstLastPara="0" vert="horz" wrap="square" lIns="72390" tIns="350428" rIns="407420" bIns="350429" numCol="1" spcCol="1270" anchor="ctr" anchorCtr="0">
            <a:noAutofit/>
          </a:bodyPr>
          <a:lstStyle/>
          <a:p>
            <a:pPr lvl="0" algn="r" defTabSz="844550">
              <a:lnSpc>
                <a:spcPct val="90000"/>
              </a:lnSpc>
              <a:spcBef>
                <a:spcPct val="0"/>
              </a:spcBef>
              <a:spcAft>
                <a:spcPct val="35000"/>
              </a:spcAft>
            </a:pPr>
            <a:endParaRPr lang="zh-CN" altLang="en-US" sz="1900" kern="1200"/>
          </a:p>
        </p:txBody>
      </p:sp>
      <p:sp>
        <p:nvSpPr>
          <p:cNvPr id="18" name="剪去对角的矩形 17"/>
          <p:cNvSpPr/>
          <p:nvPr/>
        </p:nvSpPr>
        <p:spPr>
          <a:xfrm>
            <a:off x="6096635" y="1601470"/>
            <a:ext cx="5078095" cy="4452620"/>
          </a:xfrm>
          <a:prstGeom prst="snip2DiagRect">
            <a:avLst/>
          </a:pr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p>
            <a:r>
              <a:rPr lang="en-US" altLang="zh-CN" sz="4400">
                <a:solidFill>
                  <a:schemeClr val="accent1"/>
                </a:solidFill>
                <a:effectLst>
                  <a:outerShdw blurRad="38100" dist="25400" dir="5400000" algn="ctr" rotWithShape="0">
                    <a:srgbClr val="6E747A">
                      <a:alpha val="43000"/>
                    </a:srgbClr>
                  </a:outerShdw>
                </a:effectLst>
              </a:rPr>
              <a:t>for the traffic line</a:t>
            </a:r>
            <a:endParaRPr lang="en-US" altLang="zh-CN" sz="4400">
              <a:solidFill>
                <a:schemeClr val="accent1"/>
              </a:solidFill>
              <a:effectLst>
                <a:outerShdw blurRad="38100" dist="25400" dir="5400000" algn="ctr" rotWithShape="0">
                  <a:srgbClr val="6E747A">
                    <a:alpha val="43000"/>
                  </a:srgbClr>
                </a:outerShdw>
              </a:effectLst>
            </a:endParaRPr>
          </a:p>
        </p:txBody>
      </p:sp>
      <p:cxnSp>
        <p:nvCxnSpPr>
          <p:cNvPr id="22" name="直接连接符 30"/>
          <p:cNvCxnSpPr/>
          <p:nvPr/>
        </p:nvCxnSpPr>
        <p:spPr>
          <a:xfrm>
            <a:off x="2982985" y="3099865"/>
            <a:ext cx="2782132"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33"/>
          <p:cNvCxnSpPr/>
          <p:nvPr/>
        </p:nvCxnSpPr>
        <p:spPr>
          <a:xfrm>
            <a:off x="6435503" y="3099865"/>
            <a:ext cx="2782132"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1118870" y="2059940"/>
            <a:ext cx="8609965" cy="2310765"/>
          </a:xfrm>
        </p:spPr>
        <p:txBody>
          <a:bodyPr/>
          <a:p>
            <a:r>
              <a:rPr lang="en-US" altLang="zh-CN"/>
              <a:t>           Part 5</a:t>
            </a:r>
            <a:endParaRPr lang="en-US" altLang="zh-CN"/>
          </a:p>
          <a:p>
            <a:r>
              <a:rPr lang="en-US" altLang="zh-CN"/>
              <a:t>  price estimation</a:t>
            </a:r>
            <a:endParaRPr lang="en-US" altLang="zh-CN"/>
          </a:p>
        </p:txBody>
      </p:sp>
      <p:sp>
        <p:nvSpPr>
          <p:cNvPr id="3" name="文本占位符 2"/>
          <p:cNvSpPr>
            <a:spLocks noGrp="1"/>
          </p:cNvSpPr>
          <p:nvPr>
            <p:ph type="body" sz="quarter" idx="11"/>
          </p:nvPr>
        </p:nvSpPr>
        <p:spPr/>
        <p:txBody>
          <a:bodyPr/>
          <a:p>
            <a:endParaRPr lang="zh-CN" altLang="en-US"/>
          </a:p>
        </p:txBody>
      </p:sp>
      <p:sp>
        <p:nvSpPr>
          <p:cNvPr id="4" name="文本占位符 3"/>
          <p:cNvSpPr>
            <a:spLocks noGrp="1"/>
          </p:cNvSpPr>
          <p:nvPr>
            <p:ph type="body" sz="quarter" idx="12"/>
          </p:nvPr>
        </p:nvSpPr>
        <p:spPr/>
        <p:txBody>
          <a:bodyPr/>
          <a:p>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69241" y="880532"/>
            <a:ext cx="3930556" cy="4508927"/>
          </a:xfrm>
          <a:prstGeom prst="rect">
            <a:avLst/>
          </a:prstGeom>
          <a:noFill/>
        </p:spPr>
        <p:txBody>
          <a:bodyPr wrap="square" rtlCol="0">
            <a:spAutoFit/>
          </a:bodyPr>
          <a:lstStyle/>
          <a:p>
            <a:r>
              <a:rPr lang="en-US" altLang="zh-CN" sz="28700" b="1" dirty="0">
                <a:solidFill>
                  <a:srgbClr val="E1325F"/>
                </a:solidFill>
              </a:rPr>
              <a:t>“</a:t>
            </a:r>
            <a:endParaRPr lang="zh-CN" altLang="en-US" sz="28700" b="1" dirty="0">
              <a:solidFill>
                <a:srgbClr val="E1325F"/>
              </a:solidFill>
            </a:endParaRPr>
          </a:p>
        </p:txBody>
      </p:sp>
      <p:sp>
        <p:nvSpPr>
          <p:cNvPr id="2" name="文本占位符 1"/>
          <p:cNvSpPr>
            <a:spLocks noGrp="1"/>
          </p:cNvSpPr>
          <p:nvPr>
            <p:ph type="body" sz="quarter" idx="10"/>
          </p:nvPr>
        </p:nvSpPr>
        <p:spPr/>
        <p:txBody>
          <a:bodyPr/>
          <a:lstStyle/>
          <a:p>
            <a:r>
              <a:rPr kumimoji="1" lang="en-US" altLang="zh-CN" b="1" dirty="0"/>
              <a:t>Glitter</a:t>
            </a:r>
            <a:endParaRPr kumimoji="1" lang="en-US" altLang="zh-CN" b="1" dirty="0"/>
          </a:p>
        </p:txBody>
      </p:sp>
      <p:sp>
        <p:nvSpPr>
          <p:cNvPr id="4" name="文本框 3"/>
          <p:cNvSpPr txBox="1"/>
          <p:nvPr/>
        </p:nvSpPr>
        <p:spPr>
          <a:xfrm>
            <a:off x="290195" y="2424430"/>
            <a:ext cx="5411470" cy="5046345"/>
          </a:xfrm>
          <a:prstGeom prst="rect">
            <a:avLst/>
          </a:prstGeom>
          <a:noFill/>
        </p:spPr>
        <p:txBody>
          <a:bodyPr wrap="square" rtlCol="0">
            <a:spAutoFit/>
          </a:bodyPr>
          <a:p>
            <a:pPr>
              <a:lnSpc>
                <a:spcPct val="130000"/>
              </a:lnSpc>
              <a:spcBef>
                <a:spcPts val="600"/>
              </a:spcBef>
            </a:pPr>
            <a:r>
              <a:rPr lang="en-US" altLang="zh-CN" sz="1200" kern="0" dirty="0">
                <a:latin typeface="微软雅黑" panose="020B0503020204020204" pitchFamily="34" charset="-122"/>
                <a:ea typeface="微软雅黑" panose="020B0503020204020204" pitchFamily="34" charset="-122"/>
                <a:cs typeface="+mn-ea"/>
                <a:sym typeface="+mn-lt"/>
              </a:rPr>
              <a:t> </a:t>
            </a:r>
            <a:r>
              <a:rPr lang="en-US" altLang="zh-CN" sz="8000" kern="0" dirty="0">
                <a:latin typeface="微软雅黑" panose="020B0503020204020204" pitchFamily="34" charset="-122"/>
                <a:ea typeface="微软雅黑" panose="020B0503020204020204" pitchFamily="34" charset="-122"/>
                <a:cs typeface="+mn-ea"/>
                <a:sym typeface="+mn-lt"/>
              </a:rPr>
              <a:t>cost</a:t>
            </a:r>
            <a:endParaRPr lang="en-US" altLang="zh-CN" sz="80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8000" kern="0" dirty="0">
                <a:latin typeface="微软雅黑" panose="020B0503020204020204" pitchFamily="34" charset="-122"/>
                <a:ea typeface="微软雅黑" panose="020B0503020204020204" pitchFamily="34" charset="-122"/>
                <a:cs typeface="+mn-ea"/>
                <a:sym typeface="+mn-lt"/>
              </a:rPr>
              <a:t>set price</a:t>
            </a:r>
            <a:endParaRPr lang="en-US" altLang="zh-CN" sz="80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endParaRPr lang="en-US" altLang="zh-CN" sz="8000" kern="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1118870" y="2059940"/>
            <a:ext cx="8079740" cy="2310765"/>
          </a:xfrm>
        </p:spPr>
        <p:txBody>
          <a:bodyPr/>
          <a:p>
            <a:r>
              <a:rPr lang="en-US" altLang="zh-CN">
                <a:sym typeface="+mn-ea"/>
              </a:rPr>
              <a:t>           Part 6</a:t>
            </a:r>
            <a:endParaRPr lang="en-US" altLang="zh-CN">
              <a:sym typeface="+mn-ea"/>
            </a:endParaRPr>
          </a:p>
          <a:p>
            <a:r>
              <a:rPr lang="en-US" altLang="zh-CN">
                <a:sym typeface="+mn-ea"/>
              </a:rPr>
              <a:t>      Risk solution</a:t>
            </a:r>
            <a:endParaRPr lang="en-US" altLang="zh-CN">
              <a:sym typeface="+mn-ea"/>
            </a:endParaRPr>
          </a:p>
          <a:p>
            <a:endParaRPr lang="zh-CN" altLang="en-US"/>
          </a:p>
        </p:txBody>
      </p:sp>
      <p:sp>
        <p:nvSpPr>
          <p:cNvPr id="3" name="文本占位符 2"/>
          <p:cNvSpPr>
            <a:spLocks noGrp="1"/>
          </p:cNvSpPr>
          <p:nvPr>
            <p:ph type="body" sz="quarter" idx="11"/>
          </p:nvPr>
        </p:nvSpPr>
        <p:spPr/>
        <p:txBody>
          <a:bodyPr/>
          <a:p>
            <a:endParaRPr lang="zh-CN" altLang="en-US"/>
          </a:p>
        </p:txBody>
      </p:sp>
      <p:sp>
        <p:nvSpPr>
          <p:cNvPr id="4" name="文本占位符 3"/>
          <p:cNvSpPr>
            <a:spLocks noGrp="1"/>
          </p:cNvSpPr>
          <p:nvPr>
            <p:ph type="body" sz="quarter" idx="12"/>
          </p:nvPr>
        </p:nvSpPr>
        <p:spPr/>
        <p:txBody>
          <a:bodyPr/>
          <a:p>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97180" y="112395"/>
            <a:ext cx="11597640" cy="708025"/>
          </a:xfrm>
        </p:spPr>
        <p:txBody>
          <a:bodyPr/>
          <a:lstStyle/>
          <a:p>
            <a:r>
              <a:rPr kumimoji="1" lang="zh-CN" altLang="en-US" dirty="0"/>
              <a:t> </a:t>
            </a:r>
            <a:r>
              <a:rPr kumimoji="1" lang="en-US" altLang="zh-CN" dirty="0"/>
              <a:t>CONTENTS</a:t>
            </a:r>
            <a:endParaRPr kumimoji="1" lang="zh-CN" altLang="en-US" dirty="0"/>
          </a:p>
        </p:txBody>
      </p:sp>
      <p:sp>
        <p:nvSpPr>
          <p:cNvPr id="3" name="文本占位符 2"/>
          <p:cNvSpPr>
            <a:spLocks noGrp="1"/>
          </p:cNvSpPr>
          <p:nvPr>
            <p:ph type="body" sz="quarter" idx="11"/>
          </p:nvPr>
        </p:nvSpPr>
        <p:spPr>
          <a:xfrm>
            <a:off x="492760" y="1442085"/>
            <a:ext cx="2262505" cy="2492375"/>
          </a:xfrm>
        </p:spPr>
        <p:txBody>
          <a:bodyPr/>
          <a:lstStyle/>
          <a:p>
            <a:r>
              <a:rPr kumimoji="1" lang="en-US" altLang="zh-CN" dirty="0"/>
              <a:t>part1</a:t>
            </a:r>
            <a:endParaRPr kumimoji="1" lang="zh-CN" altLang="en-US" dirty="0"/>
          </a:p>
          <a:p>
            <a:r>
              <a:rPr kumimoji="1" lang="en-US" altLang="zh-CN" dirty="0">
                <a:sym typeface="+mn-ea"/>
              </a:rPr>
              <a:t>background</a:t>
            </a:r>
            <a:endParaRPr kumimoji="1" lang="zh-CN" altLang="en-US" b="1" dirty="0"/>
          </a:p>
        </p:txBody>
      </p:sp>
      <p:sp>
        <p:nvSpPr>
          <p:cNvPr id="4" name="文本占位符 3"/>
          <p:cNvSpPr>
            <a:spLocks noGrp="1"/>
          </p:cNvSpPr>
          <p:nvPr>
            <p:ph type="body" sz="quarter" idx="12"/>
          </p:nvPr>
        </p:nvSpPr>
        <p:spPr>
          <a:xfrm>
            <a:off x="3184525" y="1354455"/>
            <a:ext cx="2262505" cy="2580005"/>
          </a:xfrm>
        </p:spPr>
        <p:txBody>
          <a:bodyPr/>
          <a:lstStyle/>
          <a:p>
            <a:endParaRPr kumimoji="1" lang="en-US" altLang="zh-CN" dirty="0"/>
          </a:p>
          <a:p>
            <a:r>
              <a:rPr kumimoji="1" lang="en-US" altLang="zh-CN" dirty="0"/>
              <a:t>part2</a:t>
            </a:r>
            <a:endParaRPr kumimoji="1" lang="zh-CN" altLang="en-US" dirty="0"/>
          </a:p>
          <a:p>
            <a:r>
              <a:rPr lang="en-US" altLang="zh-CN">
                <a:sym typeface="+mn-ea"/>
              </a:rPr>
              <a:t>purpose</a:t>
            </a:r>
            <a:endParaRPr lang="en-US" altLang="zh-CN"/>
          </a:p>
          <a:p>
            <a:endParaRPr kumimoji="1" lang="zh-CN" altLang="en-US" b="1" dirty="0"/>
          </a:p>
        </p:txBody>
      </p:sp>
      <p:sp>
        <p:nvSpPr>
          <p:cNvPr id="5" name="文本占位符 4"/>
          <p:cNvSpPr>
            <a:spLocks noGrp="1"/>
          </p:cNvSpPr>
          <p:nvPr>
            <p:ph type="body" sz="quarter" idx="13"/>
          </p:nvPr>
        </p:nvSpPr>
        <p:spPr>
          <a:xfrm>
            <a:off x="6021070" y="1354455"/>
            <a:ext cx="2262505" cy="2580005"/>
          </a:xfrm>
        </p:spPr>
        <p:txBody>
          <a:bodyPr/>
          <a:lstStyle/>
          <a:p>
            <a:endParaRPr kumimoji="1" lang="en-US" altLang="zh-CN" b="1" dirty="0"/>
          </a:p>
          <a:p>
            <a:r>
              <a:rPr kumimoji="1" lang="en-US" altLang="zh-CN" b="1" dirty="0"/>
              <a:t>part3</a:t>
            </a:r>
            <a:endParaRPr kumimoji="1" lang="en-US" altLang="zh-CN" b="1" dirty="0"/>
          </a:p>
          <a:p>
            <a:r>
              <a:rPr lang="en-US" altLang="zh-CN">
                <a:sym typeface="+mn-ea"/>
              </a:rPr>
              <a:t>demo fabrication</a:t>
            </a:r>
            <a:endParaRPr lang="en-US" altLang="zh-CN"/>
          </a:p>
          <a:p>
            <a:endParaRPr kumimoji="1" lang="en-US" altLang="zh-CN" b="1" dirty="0"/>
          </a:p>
        </p:txBody>
      </p:sp>
      <p:sp>
        <p:nvSpPr>
          <p:cNvPr id="6" name="文本占位符 5"/>
          <p:cNvSpPr>
            <a:spLocks noGrp="1"/>
          </p:cNvSpPr>
          <p:nvPr>
            <p:ph type="body" sz="quarter" idx="14"/>
          </p:nvPr>
        </p:nvSpPr>
        <p:spPr>
          <a:xfrm>
            <a:off x="8891270" y="1326515"/>
            <a:ext cx="2484755" cy="2542540"/>
          </a:xfrm>
        </p:spPr>
        <p:txBody>
          <a:bodyPr/>
          <a:lstStyle/>
          <a:p>
            <a:endParaRPr kumimoji="1" lang="en-US" altLang="zh-CN" b="1" dirty="0"/>
          </a:p>
          <a:p>
            <a:r>
              <a:rPr kumimoji="1" lang="en-US" altLang="zh-CN" b="1" dirty="0"/>
              <a:t>part4</a:t>
            </a:r>
            <a:endParaRPr kumimoji="1" lang="en-US" altLang="zh-CN" b="1" dirty="0"/>
          </a:p>
          <a:p>
            <a:r>
              <a:rPr lang="en-US" altLang="zh-CN">
                <a:sym typeface="+mn-ea"/>
              </a:rPr>
              <a:t>effect </a:t>
            </a:r>
            <a:endParaRPr kumimoji="1" lang="en-US" altLang="zh-CN" b="1" dirty="0"/>
          </a:p>
          <a:p>
            <a:endParaRPr kumimoji="1" lang="en-US" altLang="zh-CN" b="1" dirty="0"/>
          </a:p>
        </p:txBody>
      </p:sp>
      <p:sp>
        <p:nvSpPr>
          <p:cNvPr id="7" name="文本占位符 6"/>
          <p:cNvSpPr>
            <a:spLocks noGrp="1"/>
          </p:cNvSpPr>
          <p:nvPr>
            <p:ph type="body" sz="quarter" idx="15"/>
          </p:nvPr>
        </p:nvSpPr>
        <p:spPr>
          <a:xfrm>
            <a:off x="3345180" y="4286885"/>
            <a:ext cx="2262505" cy="2372995"/>
          </a:xfrm>
        </p:spPr>
        <p:txBody>
          <a:bodyPr/>
          <a:lstStyle/>
          <a:p>
            <a:endParaRPr kumimoji="1" lang="en-US" altLang="zh-CN" b="1" dirty="0"/>
          </a:p>
          <a:p>
            <a:endParaRPr kumimoji="1" lang="en-US" altLang="zh-CN" b="1" dirty="0"/>
          </a:p>
          <a:p>
            <a:r>
              <a:rPr kumimoji="1" lang="en-US" altLang="zh-CN" b="1" dirty="0"/>
              <a:t>part6</a:t>
            </a:r>
            <a:endParaRPr kumimoji="1" lang="en-US" altLang="zh-CN" b="1" dirty="0"/>
          </a:p>
          <a:p>
            <a:r>
              <a:rPr lang="en-US" altLang="zh-CN">
                <a:sym typeface="+mn-ea"/>
              </a:rPr>
              <a:t>Risk solution</a:t>
            </a:r>
            <a:endParaRPr kumimoji="1" lang="en-US" altLang="zh-CN" b="1" dirty="0"/>
          </a:p>
          <a:p>
            <a:endParaRPr kumimoji="1" lang="en-US" altLang="zh-CN" b="1" dirty="0"/>
          </a:p>
          <a:p>
            <a:r>
              <a:rPr kumimoji="1" lang="en-US" altLang="zh-CN" b="1" dirty="0"/>
              <a:t> </a:t>
            </a:r>
            <a:endParaRPr kumimoji="1" lang="en-US" altLang="zh-CN" b="1" dirty="0"/>
          </a:p>
        </p:txBody>
      </p:sp>
      <p:cxnSp>
        <p:nvCxnSpPr>
          <p:cNvPr id="8" name="直接连接符 6"/>
          <p:cNvCxnSpPr/>
          <p:nvPr/>
        </p:nvCxnSpPr>
        <p:spPr>
          <a:xfrm>
            <a:off x="492759" y="3934389"/>
            <a:ext cx="191093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6"/>
          <p:cNvCxnSpPr/>
          <p:nvPr/>
        </p:nvCxnSpPr>
        <p:spPr>
          <a:xfrm>
            <a:off x="6373074" y="3508304"/>
            <a:ext cx="191093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6"/>
          <p:cNvCxnSpPr/>
          <p:nvPr/>
        </p:nvCxnSpPr>
        <p:spPr>
          <a:xfrm>
            <a:off x="5160439" y="3934389"/>
            <a:ext cx="191093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6"/>
          <p:cNvCxnSpPr/>
          <p:nvPr/>
        </p:nvCxnSpPr>
        <p:spPr>
          <a:xfrm>
            <a:off x="7494279" y="3934389"/>
            <a:ext cx="191093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6"/>
          <p:cNvCxnSpPr/>
          <p:nvPr/>
        </p:nvCxnSpPr>
        <p:spPr>
          <a:xfrm>
            <a:off x="9828119" y="3934389"/>
            <a:ext cx="191093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6"/>
          <p:cNvCxnSpPr/>
          <p:nvPr/>
        </p:nvCxnSpPr>
        <p:spPr>
          <a:xfrm>
            <a:off x="9955119" y="4061389"/>
            <a:ext cx="191093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文本占位符 6"/>
          <p:cNvSpPr>
            <a:spLocks noGrp="1"/>
          </p:cNvSpPr>
          <p:nvPr/>
        </p:nvSpPr>
        <p:spPr>
          <a:xfrm>
            <a:off x="492760" y="4208145"/>
            <a:ext cx="2262505" cy="2352675"/>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defTabSz="914400" rtl="0" eaLnBrk="1" latinLnBrk="0" hangingPunct="1">
              <a:lnSpc>
                <a:spcPct val="100000"/>
              </a:lnSpc>
              <a:spcBef>
                <a:spcPts val="1000"/>
              </a:spcBef>
              <a:buFont typeface="Arial" panose="020B0604020202020204" pitchFamily="34" charset="0"/>
              <a:buNone/>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sym typeface="+mn-ea"/>
              </a:rPr>
              <a:t>part5</a:t>
            </a:r>
            <a:endParaRPr lang="en-US" altLang="zh-CN">
              <a:sym typeface="+mn-ea"/>
            </a:endParaRPr>
          </a:p>
          <a:p>
            <a:r>
              <a:rPr lang="en-US" altLang="zh-CN">
                <a:sym typeface="+mn-ea"/>
              </a:rPr>
              <a:t>price estimation</a:t>
            </a:r>
            <a:endParaRPr kumimoji="1" lang="en-US" altLang="zh-CN" b="1" dirty="0"/>
          </a:p>
        </p:txBody>
      </p:sp>
      <p:sp>
        <p:nvSpPr>
          <p:cNvPr id="18" name="文本占位符 6"/>
          <p:cNvSpPr>
            <a:spLocks noGrp="1"/>
          </p:cNvSpPr>
          <p:nvPr/>
        </p:nvSpPr>
        <p:spPr>
          <a:xfrm>
            <a:off x="6196965" y="4399280"/>
            <a:ext cx="2262505" cy="2412365"/>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defTabSz="914400" rtl="0" eaLnBrk="1" latinLnBrk="0" hangingPunct="1">
              <a:lnSpc>
                <a:spcPct val="100000"/>
              </a:lnSpc>
              <a:spcBef>
                <a:spcPts val="1000"/>
              </a:spcBef>
              <a:buFont typeface="Arial" panose="020B0604020202020204" pitchFamily="34" charset="0"/>
              <a:buNone/>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b="1" dirty="0"/>
              <a:t>part7</a:t>
            </a:r>
            <a:endParaRPr kumimoji="1" lang="en-US" altLang="zh-CN" b="1" dirty="0"/>
          </a:p>
          <a:p>
            <a:r>
              <a:rPr lang="en-US" altLang="zh-CN">
                <a:sym typeface="+mn-ea"/>
              </a:rPr>
              <a:t>division of labor</a:t>
            </a:r>
            <a:endParaRPr kumimoji="1" lang="en-US" altLang="zh-CN" b="1" dirty="0"/>
          </a:p>
        </p:txBody>
      </p:sp>
      <p:sp>
        <p:nvSpPr>
          <p:cNvPr id="19" name="文本占位符 6"/>
          <p:cNvSpPr>
            <a:spLocks noGrp="1"/>
          </p:cNvSpPr>
          <p:nvPr/>
        </p:nvSpPr>
        <p:spPr>
          <a:xfrm>
            <a:off x="9113520" y="4247515"/>
            <a:ext cx="2262505" cy="2412365"/>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defTabSz="914400" rtl="0" eaLnBrk="1" latinLnBrk="0" hangingPunct="1">
              <a:lnSpc>
                <a:spcPct val="100000"/>
              </a:lnSpc>
              <a:spcBef>
                <a:spcPts val="1000"/>
              </a:spcBef>
              <a:buFont typeface="Arial" panose="020B0604020202020204" pitchFamily="34" charset="0"/>
              <a:buNone/>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b="1" dirty="0"/>
              <a:t>part8</a:t>
            </a:r>
            <a:endParaRPr kumimoji="1" lang="en-US" altLang="zh-CN" b="1" dirty="0"/>
          </a:p>
          <a:p>
            <a:r>
              <a:rPr lang="en-US" altLang="zh-CN">
                <a:sym typeface="+mn-ea"/>
              </a:rPr>
              <a:t>links</a:t>
            </a:r>
            <a:endParaRPr kumimoji="1" lang="en-US" altLang="zh-CN" b="1" dirty="0"/>
          </a:p>
          <a:p>
            <a:endParaRPr kumimoji="1" lang="en-US" altLang="zh-CN" b="1" dirty="0"/>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69241" y="880532"/>
            <a:ext cx="3930556" cy="4508927"/>
          </a:xfrm>
          <a:prstGeom prst="rect">
            <a:avLst/>
          </a:prstGeom>
          <a:noFill/>
        </p:spPr>
        <p:txBody>
          <a:bodyPr wrap="square" rtlCol="0">
            <a:spAutoFit/>
          </a:bodyPr>
          <a:lstStyle/>
          <a:p>
            <a:r>
              <a:rPr lang="en-US" altLang="zh-CN" sz="28700" b="1" dirty="0">
                <a:solidFill>
                  <a:srgbClr val="E1325F"/>
                </a:solidFill>
              </a:rPr>
              <a:t>“</a:t>
            </a:r>
            <a:endParaRPr lang="zh-CN" altLang="en-US" sz="28700" b="1" dirty="0">
              <a:solidFill>
                <a:srgbClr val="E1325F"/>
              </a:solidFill>
            </a:endParaRPr>
          </a:p>
        </p:txBody>
      </p:sp>
      <p:sp>
        <p:nvSpPr>
          <p:cNvPr id="2" name="文本占位符 1"/>
          <p:cNvSpPr>
            <a:spLocks noGrp="1"/>
          </p:cNvSpPr>
          <p:nvPr>
            <p:ph type="body" sz="quarter" idx="10"/>
          </p:nvPr>
        </p:nvSpPr>
        <p:spPr/>
        <p:txBody>
          <a:bodyPr/>
          <a:lstStyle/>
          <a:p>
            <a:endParaRPr kumimoji="1" lang="zh-CN" altLang="en-US" b="1" dirty="0"/>
          </a:p>
        </p:txBody>
      </p:sp>
      <p:sp>
        <p:nvSpPr>
          <p:cNvPr id="3" name="文本框 2"/>
          <p:cNvSpPr txBox="1"/>
          <p:nvPr/>
        </p:nvSpPr>
        <p:spPr>
          <a:xfrm>
            <a:off x="499110" y="2969895"/>
            <a:ext cx="10864850" cy="811530"/>
          </a:xfrm>
          <a:prstGeom prst="rect">
            <a:avLst/>
          </a:prstGeom>
          <a:noFill/>
        </p:spPr>
        <p:txBody>
          <a:bodyPr wrap="square" rtlCol="0">
            <a:spAutoFit/>
          </a:bodyPr>
          <a:p>
            <a:pPr>
              <a:lnSpc>
                <a:spcPct val="130000"/>
              </a:lnSpc>
              <a:spcBef>
                <a:spcPts val="600"/>
              </a:spcBef>
            </a:pPr>
            <a:r>
              <a:rPr lang="en-US" altLang="zh-CN" sz="3600" kern="0" dirty="0">
                <a:latin typeface="微软雅黑" panose="020B0503020204020204" pitchFamily="34" charset="-122"/>
                <a:ea typeface="微软雅黑" panose="020B0503020204020204" pitchFamily="34" charset="-122"/>
                <a:cs typeface="+mn-ea"/>
                <a:sym typeface="+mn-lt"/>
              </a:rPr>
              <a:t>1.Blue tooth message  encryption transmission</a:t>
            </a:r>
            <a:endParaRPr lang="en-US" altLang="zh-CN" sz="3600" kern="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69365" y="880745"/>
            <a:ext cx="9530715" cy="4507865"/>
          </a:xfrm>
          <a:prstGeom prst="rect">
            <a:avLst/>
          </a:prstGeom>
          <a:noFill/>
        </p:spPr>
        <p:txBody>
          <a:bodyPr wrap="square" rtlCol="0">
            <a:spAutoFit/>
          </a:bodyPr>
          <a:lstStyle/>
          <a:p>
            <a:r>
              <a:rPr lang="en-US" altLang="zh-CN" sz="28700" b="1" dirty="0">
                <a:solidFill>
                  <a:srgbClr val="E1325F"/>
                </a:solidFill>
              </a:rPr>
              <a:t>“</a:t>
            </a:r>
            <a:endParaRPr lang="zh-CN" altLang="en-US" sz="28700" b="1" dirty="0">
              <a:solidFill>
                <a:srgbClr val="E1325F"/>
              </a:solidFill>
            </a:endParaRPr>
          </a:p>
        </p:txBody>
      </p:sp>
      <p:sp>
        <p:nvSpPr>
          <p:cNvPr id="2" name="文本占位符 1"/>
          <p:cNvSpPr>
            <a:spLocks noGrp="1"/>
          </p:cNvSpPr>
          <p:nvPr>
            <p:ph type="body" sz="quarter" idx="10"/>
          </p:nvPr>
        </p:nvSpPr>
        <p:spPr/>
        <p:txBody>
          <a:bodyPr/>
          <a:lstStyle/>
          <a:p>
            <a:r>
              <a:rPr kumimoji="1" lang="en-US" altLang="zh-CN" b="1" dirty="0"/>
              <a:t>Glitter</a:t>
            </a:r>
            <a:endParaRPr kumimoji="1" lang="en-US" altLang="zh-CN" b="1" dirty="0"/>
          </a:p>
        </p:txBody>
      </p:sp>
      <p:sp>
        <p:nvSpPr>
          <p:cNvPr id="3" name="文本框 2"/>
          <p:cNvSpPr txBox="1"/>
          <p:nvPr/>
        </p:nvSpPr>
        <p:spPr>
          <a:xfrm>
            <a:off x="833755" y="2948940"/>
            <a:ext cx="10201910" cy="970915"/>
          </a:xfrm>
          <a:prstGeom prst="rect">
            <a:avLst/>
          </a:prstGeom>
          <a:noFill/>
        </p:spPr>
        <p:txBody>
          <a:bodyPr wrap="square" rtlCol="0">
            <a:spAutoFit/>
          </a:bodyPr>
          <a:p>
            <a:pPr>
              <a:lnSpc>
                <a:spcPct val="130000"/>
              </a:lnSpc>
              <a:spcBef>
                <a:spcPts val="600"/>
              </a:spcBef>
            </a:pPr>
            <a:r>
              <a:rPr lang="en-US" altLang="zh-CN" sz="4400" kern="0" dirty="0">
                <a:latin typeface="微软雅黑" panose="020B0503020204020204" pitchFamily="34" charset="-122"/>
                <a:ea typeface="微软雅黑" panose="020B0503020204020204" pitchFamily="34" charset="-122"/>
                <a:cs typeface="+mn-ea"/>
                <a:sym typeface="+mn-lt"/>
              </a:rPr>
              <a:t>2.differences from unmanned driving</a:t>
            </a:r>
            <a:endParaRPr lang="en-US" altLang="zh-CN" sz="4400" kern="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1119021" y="2060030"/>
            <a:ext cx="7711080" cy="2310857"/>
          </a:xfrm>
        </p:spPr>
        <p:txBody>
          <a:bodyPr/>
          <a:p>
            <a:r>
              <a:rPr lang="en-US" altLang="zh-CN">
                <a:sym typeface="+mn-ea"/>
              </a:rPr>
              <a:t>Part 7</a:t>
            </a:r>
            <a:endParaRPr lang="en-US" altLang="zh-CN">
              <a:sym typeface="+mn-ea"/>
            </a:endParaRPr>
          </a:p>
          <a:p>
            <a:r>
              <a:rPr lang="en-US" altLang="zh-CN"/>
              <a:t>division of labor</a:t>
            </a:r>
            <a:endParaRPr lang="en-US" altLang="zh-CN"/>
          </a:p>
        </p:txBody>
      </p:sp>
      <p:sp>
        <p:nvSpPr>
          <p:cNvPr id="3" name="文本占位符 2"/>
          <p:cNvSpPr>
            <a:spLocks noGrp="1"/>
          </p:cNvSpPr>
          <p:nvPr>
            <p:ph type="body" sz="quarter" idx="11"/>
          </p:nvPr>
        </p:nvSpPr>
        <p:spPr/>
        <p:txBody>
          <a:bodyPr/>
          <a:p>
            <a:endParaRPr lang="zh-CN" altLang="en-US"/>
          </a:p>
        </p:txBody>
      </p:sp>
      <p:sp>
        <p:nvSpPr>
          <p:cNvPr id="4" name="文本占位符 3"/>
          <p:cNvSpPr>
            <a:spLocks noGrp="1"/>
          </p:cNvSpPr>
          <p:nvPr>
            <p:ph type="body" sz="quarter" idx="12"/>
          </p:nvPr>
        </p:nvSpPr>
        <p:spPr/>
        <p:txBody>
          <a:bodyPr/>
          <a:p>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725660" y="3253740"/>
            <a:ext cx="2294890" cy="1445260"/>
          </a:xfrm>
          <a:prstGeom prst="rect">
            <a:avLst/>
          </a:prstGeom>
          <a:noFill/>
        </p:spPr>
        <p:txBody>
          <a:bodyPr wrap="square" rtlCol="0">
            <a:spAutoFit/>
          </a:bodyPr>
          <a:p>
            <a:r>
              <a:rPr lang="en-US" altLang="zh-CN" sz="4400"/>
              <a:t>BINGO!</a:t>
            </a:r>
            <a:endParaRPr lang="en-US" altLang="zh-CN" sz="4400"/>
          </a:p>
          <a:p>
            <a:endParaRPr lang="en-US" altLang="zh-CN" sz="4400"/>
          </a:p>
        </p:txBody>
      </p:sp>
      <p:sp>
        <p:nvSpPr>
          <p:cNvPr id="2" name="文本占位符 1"/>
          <p:cNvSpPr>
            <a:spLocks noGrp="1"/>
          </p:cNvSpPr>
          <p:nvPr>
            <p:ph type="body" sz="quarter" idx="10"/>
          </p:nvPr>
        </p:nvSpPr>
        <p:spPr/>
        <p:txBody>
          <a:bodyPr/>
          <a:lstStyle/>
          <a:p>
            <a:r>
              <a:rPr kumimoji="1" lang="en-US" altLang="zh-CN" dirty="0"/>
              <a:t>TEAMWORK </a:t>
            </a:r>
            <a:endParaRPr kumimoji="1" lang="en-US" altLang="zh-CN" dirty="0"/>
          </a:p>
        </p:txBody>
      </p:sp>
      <p:sp>
        <p:nvSpPr>
          <p:cNvPr id="34" name="椭圆 33"/>
          <p:cNvSpPr/>
          <p:nvPr/>
        </p:nvSpPr>
        <p:spPr>
          <a:xfrm>
            <a:off x="9725660" y="2724785"/>
            <a:ext cx="2037715" cy="1745615"/>
          </a:xfrm>
          <a:prstGeom prst="ellipse">
            <a:avLst/>
          </a:prstGeom>
          <a:noFill/>
          <a:ln w="1270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连接符 18"/>
          <p:cNvCxnSpPr/>
          <p:nvPr/>
        </p:nvCxnSpPr>
        <p:spPr>
          <a:xfrm flipH="1">
            <a:off x="1024890" y="3643521"/>
            <a:ext cx="8278180" cy="0"/>
          </a:xfrm>
          <a:prstGeom prst="line">
            <a:avLst/>
          </a:prstGeom>
          <a:ln w="50800" cmpd="sng">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接箭头连接符 28"/>
          <p:cNvCxnSpPr/>
          <p:nvPr/>
        </p:nvCxnSpPr>
        <p:spPr>
          <a:xfrm flipV="1">
            <a:off x="7430628" y="3643521"/>
            <a:ext cx="707661" cy="1185138"/>
          </a:xfrm>
          <a:prstGeom prst="straightConnector1">
            <a:avLst/>
          </a:prstGeom>
          <a:ln w="28575" cmpd="sng">
            <a:solidFill>
              <a:schemeClr val="accent1">
                <a:shade val="50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0" name="圆角矩形 39"/>
          <p:cNvSpPr/>
          <p:nvPr/>
        </p:nvSpPr>
        <p:spPr>
          <a:xfrm>
            <a:off x="6809740" y="4828540"/>
            <a:ext cx="2345055" cy="111950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田肇阳</a:t>
            </a:r>
            <a:endParaRPr lang="zh-CN" altLang="en-US" sz="2000" b="1" dirty="0"/>
          </a:p>
        </p:txBody>
      </p:sp>
      <p:cxnSp>
        <p:nvCxnSpPr>
          <p:cNvPr id="56" name="直接箭头连接符 32"/>
          <p:cNvCxnSpPr/>
          <p:nvPr/>
        </p:nvCxnSpPr>
        <p:spPr>
          <a:xfrm>
            <a:off x="6114564" y="2101175"/>
            <a:ext cx="430121" cy="1542346"/>
          </a:xfrm>
          <a:prstGeom prst="straightConnector1">
            <a:avLst/>
          </a:prstGeom>
          <a:ln w="28575" cmpd="thickThin">
            <a:solidFill>
              <a:schemeClr val="accent1">
                <a:shade val="50000"/>
              </a:schemeClr>
            </a:solidFill>
            <a:prstDash val="solid"/>
            <a:tailEnd type="triangle" w="lg" len="lg"/>
          </a:ln>
        </p:spPr>
        <p:style>
          <a:lnRef idx="3">
            <a:schemeClr val="dk1"/>
          </a:lnRef>
          <a:fillRef idx="0">
            <a:schemeClr val="dk1"/>
          </a:fillRef>
          <a:effectRef idx="2">
            <a:schemeClr val="dk1"/>
          </a:effectRef>
          <a:fontRef idx="minor">
            <a:schemeClr val="tx1"/>
          </a:fontRef>
        </p:style>
      </p:cxnSp>
      <p:sp>
        <p:nvSpPr>
          <p:cNvPr id="57" name="圆角矩形 56"/>
          <p:cNvSpPr/>
          <p:nvPr/>
        </p:nvSpPr>
        <p:spPr>
          <a:xfrm>
            <a:off x="1845310" y="1100455"/>
            <a:ext cx="2076450" cy="97218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李嘉俊 </a:t>
            </a:r>
            <a:endParaRPr lang="zh-CN" altLang="en-US" sz="2000" b="1" dirty="0"/>
          </a:p>
        </p:txBody>
      </p:sp>
      <p:cxnSp>
        <p:nvCxnSpPr>
          <p:cNvPr id="59" name="直接箭头连接符 35"/>
          <p:cNvCxnSpPr/>
          <p:nvPr/>
        </p:nvCxnSpPr>
        <p:spPr>
          <a:xfrm flipV="1">
            <a:off x="4225803" y="3643521"/>
            <a:ext cx="707661" cy="1185138"/>
          </a:xfrm>
          <a:prstGeom prst="straightConnector1">
            <a:avLst/>
          </a:prstGeom>
          <a:ln w="28575" cmpd="sng">
            <a:solidFill>
              <a:schemeClr val="accent1">
                <a:shade val="50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60" name="圆角矩形 59"/>
          <p:cNvSpPr/>
          <p:nvPr/>
        </p:nvSpPr>
        <p:spPr>
          <a:xfrm>
            <a:off x="2617470" y="4470400"/>
            <a:ext cx="2315845" cy="74041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唐启航</a:t>
            </a:r>
            <a:endParaRPr lang="zh-CN" altLang="en-US" sz="2000" b="1" dirty="0"/>
          </a:p>
        </p:txBody>
      </p:sp>
      <p:sp>
        <p:nvSpPr>
          <p:cNvPr id="61" name="文本框 8"/>
          <p:cNvSpPr txBox="1"/>
          <p:nvPr/>
        </p:nvSpPr>
        <p:spPr>
          <a:xfrm>
            <a:off x="100965" y="3570605"/>
            <a:ext cx="4585335" cy="101155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30000"/>
              </a:lnSpc>
            </a:pPr>
            <a:r>
              <a:rPr lang="en-US" altLang="zh-CN" sz="3600">
                <a:solidFill>
                  <a:schemeClr val="tx1">
                    <a:lumMod val="75000"/>
                    <a:lumOff val="25000"/>
                  </a:schemeClr>
                </a:solidFill>
                <a:latin typeface="微软雅黑" panose="020B0503020204020204" pitchFamily="34" charset="-122"/>
                <a:ea typeface="微软雅黑" panose="020B0503020204020204" pitchFamily="34" charset="-122"/>
              </a:rPr>
              <a:t>MATHS MODELING</a:t>
            </a:r>
            <a:endParaRPr lang="zh-CN" altLang="en-US" sz="3600">
              <a:solidFill>
                <a:schemeClr val="tx1">
                  <a:lumMod val="75000"/>
                  <a:lumOff val="25000"/>
                </a:schemeClr>
              </a:solidFill>
              <a:latin typeface="微软雅黑" panose="020B0503020204020204" pitchFamily="34" charset="-122"/>
              <a:ea typeface="微软雅黑" panose="020B0503020204020204" pitchFamily="34" charset="-122"/>
            </a:endParaRPr>
          </a:p>
          <a:p>
            <a:pPr algn="r">
              <a:lnSpc>
                <a:spcPct val="130000"/>
              </a:lnSpc>
            </a:pPr>
            <a:r>
              <a:rPr lang="zh-CN" altLang="en-US" sz="100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62" name="直接箭头连接符 41"/>
          <p:cNvCxnSpPr/>
          <p:nvPr/>
        </p:nvCxnSpPr>
        <p:spPr>
          <a:xfrm>
            <a:off x="3055806" y="2101175"/>
            <a:ext cx="430121" cy="1542346"/>
          </a:xfrm>
          <a:prstGeom prst="straightConnector1">
            <a:avLst/>
          </a:prstGeom>
          <a:ln w="28575" cmpd="sng">
            <a:solidFill>
              <a:schemeClr val="accent1">
                <a:shade val="50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63" name="圆角矩形 62"/>
          <p:cNvSpPr/>
          <p:nvPr/>
        </p:nvSpPr>
        <p:spPr>
          <a:xfrm>
            <a:off x="4933315" y="1100455"/>
            <a:ext cx="2625090" cy="8382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郭畅达</a:t>
            </a:r>
            <a:endParaRPr lang="zh-CN" altLang="en-US" sz="2000" b="1" dirty="0"/>
          </a:p>
        </p:txBody>
      </p:sp>
      <p:sp>
        <p:nvSpPr>
          <p:cNvPr id="65" name="文本框 8"/>
          <p:cNvSpPr txBox="1"/>
          <p:nvPr/>
        </p:nvSpPr>
        <p:spPr>
          <a:xfrm>
            <a:off x="5690235" y="2252345"/>
            <a:ext cx="3464560" cy="8115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30000"/>
              </a:lnSpc>
            </a:pPr>
            <a:r>
              <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rPr>
              <a:t>3Dmodeling</a:t>
            </a:r>
            <a:endPar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6" name="文本框 8"/>
          <p:cNvSpPr txBox="1"/>
          <p:nvPr/>
        </p:nvSpPr>
        <p:spPr>
          <a:xfrm>
            <a:off x="2942130" y="2252250"/>
            <a:ext cx="2358790" cy="8115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30000"/>
              </a:lnSpc>
            </a:pPr>
            <a:r>
              <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rPr>
              <a:t>CCO</a:t>
            </a:r>
            <a:endPar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7" name="文本框 8"/>
          <p:cNvSpPr txBox="1"/>
          <p:nvPr/>
        </p:nvSpPr>
        <p:spPr>
          <a:xfrm>
            <a:off x="5073650" y="4006215"/>
            <a:ext cx="4230370" cy="8115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30000"/>
              </a:lnSpc>
            </a:pPr>
            <a:r>
              <a:rPr lang="en-US" altLang="zh-CN" sz="3600">
                <a:sym typeface="+mn-ea"/>
              </a:rPr>
              <a:t>demo fabrication</a:t>
            </a:r>
            <a:endPar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b="1" dirty="0"/>
              <a:t>teamwork time table for 3 days</a:t>
            </a:r>
            <a:endParaRPr kumimoji="1" lang="en-US" altLang="zh-CN" b="1" dirty="0"/>
          </a:p>
        </p:txBody>
      </p:sp>
      <p:graphicFrame>
        <p:nvGraphicFramePr>
          <p:cNvPr id="42" name="表格 41"/>
          <p:cNvGraphicFramePr>
            <a:graphicFrameLocks noGrp="1"/>
          </p:cNvGraphicFramePr>
          <p:nvPr/>
        </p:nvGraphicFramePr>
        <p:xfrm>
          <a:off x="792440" y="1589681"/>
          <a:ext cx="10416637" cy="3869626"/>
        </p:xfrm>
        <a:graphic>
          <a:graphicData uri="http://schemas.openxmlformats.org/drawingml/2006/table">
            <a:tbl>
              <a:tblPr firstRow="1" bandRow="1">
                <a:tableStyleId>{5C22544A-7EE6-4342-B048-85BDC9FD1C3A}</a:tableStyleId>
              </a:tblPr>
              <a:tblGrid>
                <a:gridCol w="1493421"/>
                <a:gridCol w="557701"/>
                <a:gridCol w="557701"/>
                <a:gridCol w="557701"/>
                <a:gridCol w="557701"/>
                <a:gridCol w="557701"/>
                <a:gridCol w="557701"/>
                <a:gridCol w="557701"/>
                <a:gridCol w="557701"/>
                <a:gridCol w="557701"/>
                <a:gridCol w="557701"/>
                <a:gridCol w="557701"/>
                <a:gridCol w="557701"/>
                <a:gridCol w="557701"/>
                <a:gridCol w="557701"/>
                <a:gridCol w="557701"/>
                <a:gridCol w="557701"/>
              </a:tblGrid>
              <a:tr h="651987">
                <a:tc rowSpan="2">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4">
                  <a:txBody>
                    <a:bodyPr/>
                    <a:lstStyle/>
                    <a:p>
                      <a:pPr algn="ctr"/>
                      <a:r>
                        <a:rPr lang="en-US" altLang="zh-CN" sz="1600" b="1" dirty="0">
                          <a:solidFill>
                            <a:schemeClr val="bg1"/>
                          </a:solidFill>
                        </a:rPr>
                        <a:t>day</a:t>
                      </a:r>
                      <a:r>
                        <a:rPr lang="zh-CN" altLang="en-US" sz="1600" b="1" dirty="0">
                          <a:solidFill>
                            <a:schemeClr val="bg1"/>
                          </a:solidFill>
                        </a:rPr>
                        <a:t> </a:t>
                      </a:r>
                      <a:r>
                        <a:rPr lang="en-US" altLang="zh-CN" sz="1600" b="1" dirty="0">
                          <a:solidFill>
                            <a:schemeClr val="bg1"/>
                          </a:solidFill>
                        </a:rPr>
                        <a:t>1</a:t>
                      </a:r>
                      <a:endParaRPr lang="zh-CN" altLang="en-US" sz="1600" b="1" dirty="0">
                        <a:solidFill>
                          <a:schemeClr val="bg1"/>
                        </a:solidFill>
                      </a:endParaRPr>
                    </a:p>
                  </a:txBody>
                  <a:tcPr marL="121920" marR="121920" marT="60960" marB="6096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hMerge="1">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hMerge="1">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a:r>
                        <a:rPr lang="en-US" altLang="zh-CN" sz="1600" b="1" dirty="0">
                          <a:solidFill>
                            <a:schemeClr val="bg1"/>
                          </a:solidFill>
                        </a:rPr>
                        <a:t>day</a:t>
                      </a:r>
                      <a:r>
                        <a:rPr lang="zh-CN" altLang="en-US" sz="1600" b="1" dirty="0">
                          <a:solidFill>
                            <a:schemeClr val="bg1"/>
                          </a:solidFill>
                        </a:rPr>
                        <a:t> </a:t>
                      </a:r>
                      <a:r>
                        <a:rPr lang="en-US" altLang="zh-CN" sz="1600" b="1" dirty="0">
                          <a:solidFill>
                            <a:schemeClr val="bg1"/>
                          </a:solidFill>
                        </a:rPr>
                        <a:t>2</a:t>
                      </a:r>
                      <a:endParaRPr lang="zh-CN" altLang="en-US" sz="1600" b="1" dirty="0">
                        <a:solidFill>
                          <a:schemeClr val="bg1"/>
                        </a:solidFill>
                      </a:endParaRPr>
                    </a:p>
                  </a:txBody>
                  <a:tcPr marL="121920" marR="121920" marT="60960" marB="6096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hMerge="1">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hMerge="1">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a:r>
                        <a:rPr lang="en-US" altLang="zh-CN" sz="1600" b="1" dirty="0">
                          <a:solidFill>
                            <a:schemeClr val="bg1"/>
                          </a:solidFill>
                        </a:rPr>
                        <a:t>day</a:t>
                      </a:r>
                      <a:r>
                        <a:rPr lang="zh-CN" altLang="en-US" sz="1600" b="1" dirty="0">
                          <a:solidFill>
                            <a:schemeClr val="bg1"/>
                          </a:solidFill>
                        </a:rPr>
                        <a:t> </a:t>
                      </a:r>
                      <a:r>
                        <a:rPr lang="en-US" altLang="zh-CN" sz="1600" b="1" dirty="0">
                          <a:solidFill>
                            <a:schemeClr val="bg1"/>
                          </a:solidFill>
                        </a:rPr>
                        <a:t>3</a:t>
                      </a:r>
                      <a:endParaRPr lang="zh-CN" altLang="en-US" sz="1600" b="1" dirty="0">
                        <a:solidFill>
                          <a:schemeClr val="bg1"/>
                        </a:solidFill>
                      </a:endParaRPr>
                    </a:p>
                  </a:txBody>
                  <a:tcPr marL="121920" marR="121920" marT="60960" marB="6096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hMerge="1">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hMerge="1">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a:r>
                        <a:rPr lang="en-US" altLang="zh-CN" sz="1600" b="1" dirty="0">
                          <a:solidFill>
                            <a:schemeClr val="bg1"/>
                          </a:solidFill>
                        </a:rPr>
                        <a:t>day</a:t>
                      </a:r>
                      <a:r>
                        <a:rPr lang="zh-CN" altLang="en-US" sz="1600" b="1" dirty="0">
                          <a:solidFill>
                            <a:schemeClr val="bg1"/>
                          </a:solidFill>
                        </a:rPr>
                        <a:t> </a:t>
                      </a:r>
                      <a:r>
                        <a:rPr lang="en-US" altLang="zh-CN" sz="1600" b="1" dirty="0">
                          <a:solidFill>
                            <a:schemeClr val="bg1"/>
                          </a:solidFill>
                        </a:rPr>
                        <a:t>4(presentation)</a:t>
                      </a:r>
                      <a:endParaRPr lang="zh-CN" altLang="en-US" sz="1600" b="1" dirty="0">
                        <a:solidFill>
                          <a:schemeClr val="bg1"/>
                        </a:solidFill>
                      </a:endParaRPr>
                    </a:p>
                  </a:txBody>
                  <a:tcPr marL="121920" marR="121920" marT="60960" marB="6096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hMerge="1">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hMerge="1">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r>
              <a:tr h="382740">
                <a:tc vMerge="1">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dirty="0">
                          <a:solidFill>
                            <a:schemeClr val="bg1"/>
                          </a:solidFill>
                        </a:rPr>
                        <a:t>1</a:t>
                      </a:r>
                      <a:endParaRPr lang="zh-CN" altLang="en-US" sz="1600" b="1" dirty="0">
                        <a:solidFill>
                          <a:schemeClr val="bg1"/>
                        </a:solidFill>
                      </a:endParaRPr>
                    </a:p>
                  </a:txBody>
                  <a:tcPr marL="121920" marR="121920" marT="60960" marB="6096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altLang="zh-CN" sz="1600" b="1" dirty="0">
                          <a:solidFill>
                            <a:schemeClr val="bg1"/>
                          </a:solidFill>
                        </a:rPr>
                        <a:t>2</a:t>
                      </a:r>
                      <a:endParaRPr lang="zh-CN" altLang="en-US" sz="1600" b="1" dirty="0">
                        <a:solidFill>
                          <a:schemeClr val="bg1"/>
                        </a:solidFill>
                      </a:endParaRPr>
                    </a:p>
                  </a:txBody>
                  <a:tcPr marL="121920" marR="121920" marT="60960" marB="6096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altLang="zh-CN" sz="1600" b="1" dirty="0">
                          <a:solidFill>
                            <a:schemeClr val="bg1"/>
                          </a:solidFill>
                        </a:rPr>
                        <a:t>3</a:t>
                      </a:r>
                      <a:endParaRPr lang="zh-CN" altLang="en-US" sz="1600" b="1" dirty="0">
                        <a:solidFill>
                          <a:schemeClr val="bg1"/>
                        </a:solidFill>
                      </a:endParaRPr>
                    </a:p>
                  </a:txBody>
                  <a:tcPr marL="121920" marR="121920" marT="60960" marB="6096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altLang="zh-CN" sz="1600" b="1" dirty="0">
                          <a:solidFill>
                            <a:schemeClr val="bg1"/>
                          </a:solidFill>
                        </a:rPr>
                        <a:t>4</a:t>
                      </a:r>
                      <a:endParaRPr lang="zh-CN" altLang="en-US" sz="1600" b="1" dirty="0">
                        <a:solidFill>
                          <a:schemeClr val="bg1"/>
                        </a:solidFill>
                      </a:endParaRPr>
                    </a:p>
                  </a:txBody>
                  <a:tcPr marL="121920" marR="121920" marT="60960" marB="6096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altLang="zh-CN" sz="1600" b="1" dirty="0">
                          <a:solidFill>
                            <a:schemeClr val="bg1"/>
                          </a:solidFill>
                        </a:rPr>
                        <a:t>1</a:t>
                      </a:r>
                      <a:endParaRPr lang="zh-CN" altLang="en-US" sz="1600" b="1" dirty="0">
                        <a:solidFill>
                          <a:schemeClr val="bg1"/>
                        </a:solidFill>
                      </a:endParaRPr>
                    </a:p>
                  </a:txBody>
                  <a:tcPr marL="121920" marR="121920" marT="60960" marB="6096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altLang="zh-CN" sz="1600" b="1" dirty="0">
                          <a:solidFill>
                            <a:schemeClr val="bg1"/>
                          </a:solidFill>
                        </a:rPr>
                        <a:t>2</a:t>
                      </a:r>
                      <a:endParaRPr lang="zh-CN" altLang="en-US" sz="1600" b="1" dirty="0">
                        <a:solidFill>
                          <a:schemeClr val="bg1"/>
                        </a:solidFill>
                      </a:endParaRPr>
                    </a:p>
                  </a:txBody>
                  <a:tcPr marL="121920" marR="121920" marT="60960" marB="6096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altLang="zh-CN" sz="1600" b="1" dirty="0">
                          <a:solidFill>
                            <a:schemeClr val="bg1"/>
                          </a:solidFill>
                        </a:rPr>
                        <a:t>3</a:t>
                      </a:r>
                      <a:endParaRPr lang="zh-CN" altLang="en-US" sz="1600" b="1" dirty="0">
                        <a:solidFill>
                          <a:schemeClr val="bg1"/>
                        </a:solidFill>
                      </a:endParaRPr>
                    </a:p>
                  </a:txBody>
                  <a:tcPr marL="121920" marR="121920" marT="60960" marB="6096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altLang="zh-CN" sz="1600" b="1" dirty="0">
                          <a:solidFill>
                            <a:schemeClr val="bg1"/>
                          </a:solidFill>
                        </a:rPr>
                        <a:t>4</a:t>
                      </a:r>
                      <a:endParaRPr lang="zh-CN" altLang="en-US" sz="1600" b="1" dirty="0">
                        <a:solidFill>
                          <a:schemeClr val="bg1"/>
                        </a:solidFill>
                      </a:endParaRPr>
                    </a:p>
                  </a:txBody>
                  <a:tcPr marL="121920" marR="121920" marT="60960" marB="6096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altLang="zh-CN" sz="1600" b="1" dirty="0">
                          <a:solidFill>
                            <a:schemeClr val="bg1"/>
                          </a:solidFill>
                        </a:rPr>
                        <a:t>1</a:t>
                      </a:r>
                      <a:endParaRPr lang="zh-CN" altLang="en-US" sz="1600" b="1" dirty="0">
                        <a:solidFill>
                          <a:schemeClr val="bg1"/>
                        </a:solidFill>
                      </a:endParaRPr>
                    </a:p>
                  </a:txBody>
                  <a:tcPr marL="121920" marR="121920" marT="60960" marB="6096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altLang="zh-CN" sz="1600" b="1" dirty="0">
                          <a:solidFill>
                            <a:schemeClr val="bg1"/>
                          </a:solidFill>
                        </a:rPr>
                        <a:t>2</a:t>
                      </a:r>
                      <a:endParaRPr lang="zh-CN" altLang="en-US" sz="1600" b="1" dirty="0">
                        <a:solidFill>
                          <a:schemeClr val="bg1"/>
                        </a:solidFill>
                      </a:endParaRPr>
                    </a:p>
                  </a:txBody>
                  <a:tcPr marL="121920" marR="121920" marT="60960" marB="6096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altLang="zh-CN" sz="1600" b="1" dirty="0">
                          <a:solidFill>
                            <a:schemeClr val="bg1"/>
                          </a:solidFill>
                        </a:rPr>
                        <a:t>3</a:t>
                      </a:r>
                      <a:endParaRPr lang="zh-CN" altLang="en-US" sz="1600" b="1" dirty="0">
                        <a:solidFill>
                          <a:schemeClr val="bg1"/>
                        </a:solidFill>
                      </a:endParaRPr>
                    </a:p>
                  </a:txBody>
                  <a:tcPr marL="121920" marR="121920" marT="60960" marB="6096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altLang="zh-CN" sz="1600" b="1" dirty="0">
                          <a:solidFill>
                            <a:schemeClr val="bg1"/>
                          </a:solidFill>
                        </a:rPr>
                        <a:t>4</a:t>
                      </a:r>
                      <a:endParaRPr lang="zh-CN" altLang="en-US" sz="1600" b="1" dirty="0">
                        <a:solidFill>
                          <a:schemeClr val="bg1"/>
                        </a:solidFill>
                      </a:endParaRPr>
                    </a:p>
                  </a:txBody>
                  <a:tcPr marL="121920" marR="121920" marT="60960" marB="6096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altLang="zh-CN" sz="1600" b="1" dirty="0">
                          <a:solidFill>
                            <a:schemeClr val="bg1"/>
                          </a:solidFill>
                        </a:rPr>
                        <a:t>1</a:t>
                      </a:r>
                      <a:endParaRPr lang="zh-CN" altLang="en-US" sz="1600" b="1" dirty="0">
                        <a:solidFill>
                          <a:schemeClr val="bg1"/>
                        </a:solidFill>
                      </a:endParaRPr>
                    </a:p>
                  </a:txBody>
                  <a:tcPr marL="121920" marR="121920" marT="60960" marB="6096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altLang="zh-CN" sz="1600" b="1" dirty="0">
                          <a:solidFill>
                            <a:schemeClr val="bg1"/>
                          </a:solidFill>
                        </a:rPr>
                        <a:t>2</a:t>
                      </a:r>
                      <a:endParaRPr lang="zh-CN" altLang="en-US" sz="1600" b="1" dirty="0">
                        <a:solidFill>
                          <a:schemeClr val="bg1"/>
                        </a:solidFill>
                      </a:endParaRPr>
                    </a:p>
                  </a:txBody>
                  <a:tcPr marL="121920" marR="121920" marT="60960" marB="6096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altLang="zh-CN" sz="1600" b="1" dirty="0">
                          <a:solidFill>
                            <a:schemeClr val="bg1"/>
                          </a:solidFill>
                        </a:rPr>
                        <a:t>3</a:t>
                      </a:r>
                      <a:endParaRPr lang="zh-CN" altLang="en-US" sz="1600" b="1" dirty="0">
                        <a:solidFill>
                          <a:schemeClr val="bg1"/>
                        </a:solidFill>
                      </a:endParaRPr>
                    </a:p>
                  </a:txBody>
                  <a:tcPr marL="121920" marR="121920" marT="60960" marB="6096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altLang="zh-CN" sz="1600" b="1" dirty="0">
                          <a:solidFill>
                            <a:schemeClr val="bg1"/>
                          </a:solidFill>
                        </a:rPr>
                        <a:t>4</a:t>
                      </a:r>
                      <a:endParaRPr lang="zh-CN" altLang="en-US" sz="1600" b="1" dirty="0">
                        <a:solidFill>
                          <a:schemeClr val="bg1"/>
                        </a:solidFill>
                      </a:endParaRPr>
                    </a:p>
                  </a:txBody>
                  <a:tcPr marL="121920" marR="121920" marT="60960" marB="6096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r h="566961">
                <a:tc>
                  <a:txBody>
                    <a:bodyPr/>
                    <a:lstStyle/>
                    <a:p>
                      <a:pPr algn="ctr"/>
                      <a:r>
                        <a:rPr lang="en-US" altLang="zh-CN" sz="1600" b="1" dirty="0">
                          <a:solidFill>
                            <a:schemeClr val="bg1"/>
                          </a:solidFill>
                        </a:rPr>
                        <a:t>TASK</a:t>
                      </a:r>
                      <a:r>
                        <a:rPr lang="zh-CN" altLang="en-US" sz="1600" b="1" dirty="0">
                          <a:solidFill>
                            <a:schemeClr val="bg1"/>
                          </a:solidFill>
                        </a:rPr>
                        <a:t> </a:t>
                      </a:r>
                      <a:r>
                        <a:rPr lang="en-US" altLang="zh-CN" sz="1600" b="1" dirty="0">
                          <a:solidFill>
                            <a:schemeClr val="bg1"/>
                          </a:solidFill>
                        </a:rPr>
                        <a:t>1</a:t>
                      </a:r>
                      <a:endParaRPr lang="zh-CN" altLang="en-US" sz="1600" b="1" dirty="0">
                        <a:solidFill>
                          <a:schemeClr val="bg1"/>
                        </a:solidFill>
                      </a:endParaRPr>
                    </a:p>
                  </a:txBody>
                  <a:tcPr marL="121920" marR="121920" marT="60960" marB="6096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566961">
                <a:tc>
                  <a:txBody>
                    <a:bodyPr/>
                    <a:lstStyle/>
                    <a:p>
                      <a:pPr algn="ctr"/>
                      <a:r>
                        <a:rPr lang="en-US" altLang="zh-CN" sz="1600" b="1" dirty="0">
                          <a:solidFill>
                            <a:schemeClr val="bg1"/>
                          </a:solidFill>
                        </a:rPr>
                        <a:t>TASK</a:t>
                      </a:r>
                      <a:r>
                        <a:rPr lang="zh-CN" altLang="en-US" sz="1600" b="1" dirty="0">
                          <a:solidFill>
                            <a:schemeClr val="bg1"/>
                          </a:solidFill>
                        </a:rPr>
                        <a:t> </a:t>
                      </a:r>
                      <a:r>
                        <a:rPr lang="en-US" altLang="zh-CN" sz="1600" b="1" dirty="0">
                          <a:solidFill>
                            <a:schemeClr val="bg1"/>
                          </a:solidFill>
                        </a:rPr>
                        <a:t>2</a:t>
                      </a:r>
                      <a:endParaRPr lang="zh-CN" altLang="en-US" sz="1600" b="1" dirty="0">
                        <a:solidFill>
                          <a:schemeClr val="bg1"/>
                        </a:solidFill>
                      </a:endParaRPr>
                    </a:p>
                  </a:txBody>
                  <a:tcPr marL="121920" marR="121920" marT="60960" marB="6096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566961">
                <a:tc>
                  <a:txBody>
                    <a:bodyPr/>
                    <a:lstStyle/>
                    <a:p>
                      <a:pPr algn="ctr"/>
                      <a:r>
                        <a:rPr lang="en-US" altLang="zh-CN" sz="1600" b="1" dirty="0">
                          <a:solidFill>
                            <a:schemeClr val="bg1"/>
                          </a:solidFill>
                        </a:rPr>
                        <a:t>TASK</a:t>
                      </a:r>
                      <a:r>
                        <a:rPr lang="zh-CN" altLang="en-US" sz="1600" b="1" dirty="0">
                          <a:solidFill>
                            <a:schemeClr val="bg1"/>
                          </a:solidFill>
                        </a:rPr>
                        <a:t> </a:t>
                      </a:r>
                      <a:r>
                        <a:rPr lang="en-US" altLang="zh-CN" sz="1600" b="1" dirty="0">
                          <a:solidFill>
                            <a:schemeClr val="bg1"/>
                          </a:solidFill>
                        </a:rPr>
                        <a:t>3</a:t>
                      </a:r>
                      <a:endParaRPr lang="zh-CN" altLang="en-US" sz="1600" b="1" dirty="0">
                        <a:solidFill>
                          <a:schemeClr val="bg1"/>
                        </a:solidFill>
                      </a:endParaRPr>
                    </a:p>
                  </a:txBody>
                  <a:tcPr marL="121920" marR="121920" marT="60960" marB="6096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sz="160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566961">
                <a:tc>
                  <a:txBody>
                    <a:bodyPr/>
                    <a:lstStyle/>
                    <a:p>
                      <a:pPr algn="ctr"/>
                      <a:r>
                        <a:rPr lang="en-US" altLang="zh-CN" sz="1600" b="1" dirty="0">
                          <a:solidFill>
                            <a:schemeClr val="bg1"/>
                          </a:solidFill>
                        </a:rPr>
                        <a:t>TASK</a:t>
                      </a:r>
                      <a:r>
                        <a:rPr lang="zh-CN" altLang="en-US" sz="1600" b="1" dirty="0">
                          <a:solidFill>
                            <a:schemeClr val="bg1"/>
                          </a:solidFill>
                        </a:rPr>
                        <a:t> </a:t>
                      </a:r>
                      <a:r>
                        <a:rPr lang="en-US" altLang="zh-CN" sz="1600" b="1" dirty="0">
                          <a:solidFill>
                            <a:schemeClr val="bg1"/>
                          </a:solidFill>
                        </a:rPr>
                        <a:t>4</a:t>
                      </a:r>
                      <a:endParaRPr lang="zh-CN" altLang="en-US" sz="1600" b="1" dirty="0">
                        <a:solidFill>
                          <a:schemeClr val="bg1"/>
                        </a:solidFill>
                      </a:endParaRPr>
                    </a:p>
                  </a:txBody>
                  <a:tcPr marL="121920" marR="121920" marT="60960" marB="6096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sz="160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567055">
                <a:tc>
                  <a:txBody>
                    <a:bodyPr/>
                    <a:lstStyle/>
                    <a:p>
                      <a:pPr algn="ctr"/>
                      <a:r>
                        <a:rPr lang="en-US" altLang="zh-CN" sz="1600" b="1" dirty="0">
                          <a:solidFill>
                            <a:schemeClr val="bg1"/>
                          </a:solidFill>
                        </a:rPr>
                        <a:t>TASK</a:t>
                      </a:r>
                      <a:r>
                        <a:rPr lang="zh-CN" altLang="en-US" sz="1600" b="1" dirty="0">
                          <a:solidFill>
                            <a:schemeClr val="bg1"/>
                          </a:solidFill>
                        </a:rPr>
                        <a:t> </a:t>
                      </a:r>
                      <a:r>
                        <a:rPr lang="en-US" altLang="zh-CN" sz="1600" b="1" dirty="0">
                          <a:solidFill>
                            <a:schemeClr val="bg1"/>
                          </a:solidFill>
                        </a:rPr>
                        <a:t>5</a:t>
                      </a:r>
                      <a:endParaRPr lang="zh-CN" altLang="en-US" sz="1600" b="1" dirty="0">
                        <a:solidFill>
                          <a:schemeClr val="bg1"/>
                        </a:solidFill>
                      </a:endParaRPr>
                    </a:p>
                  </a:txBody>
                  <a:tcPr marL="121920" marR="121920" marT="60960" marB="6096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sz="160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sp>
        <p:nvSpPr>
          <p:cNvPr id="48" name="矩形 47"/>
          <p:cNvSpPr/>
          <p:nvPr/>
        </p:nvSpPr>
        <p:spPr>
          <a:xfrm>
            <a:off x="6733970" y="5961372"/>
            <a:ext cx="307860" cy="274478"/>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335">
              <a:solidFill>
                <a:schemeClr val="tx1">
                  <a:lumMod val="75000"/>
                  <a:lumOff val="25000"/>
                </a:schemeClr>
              </a:solidFill>
            </a:endParaRPr>
          </a:p>
        </p:txBody>
      </p:sp>
      <p:sp>
        <p:nvSpPr>
          <p:cNvPr id="49" name="文本框 48"/>
          <p:cNvSpPr txBox="1"/>
          <p:nvPr/>
        </p:nvSpPr>
        <p:spPr>
          <a:xfrm>
            <a:off x="7042785" y="5714365"/>
            <a:ext cx="3652520" cy="768350"/>
          </a:xfrm>
          <a:prstGeom prst="rect">
            <a:avLst/>
          </a:prstGeom>
          <a:noFill/>
        </p:spPr>
        <p:txBody>
          <a:bodyPr wrap="square" rtlCol="0">
            <a:spAutoFit/>
          </a:bodyPr>
          <a:lstStyle/>
          <a:p>
            <a:r>
              <a:rPr kumimoji="1" lang="en-US" altLang="zh-CN" sz="4400" b="1" dirty="0">
                <a:solidFill>
                  <a:schemeClr val="tx1">
                    <a:lumMod val="85000"/>
                    <a:lumOff val="15000"/>
                  </a:schemeClr>
                </a:solidFill>
              </a:rPr>
              <a:t>=our goul</a:t>
            </a:r>
            <a:endParaRPr kumimoji="1" lang="en-US" altLang="zh-CN" sz="4400" b="1" dirty="0">
              <a:solidFill>
                <a:schemeClr val="tx1">
                  <a:lumMod val="85000"/>
                  <a:lumOff val="15000"/>
                </a:schemeClr>
              </a:solidFill>
            </a:endParaRPr>
          </a:p>
        </p:txBody>
      </p:sp>
      <p:sp>
        <p:nvSpPr>
          <p:cNvPr id="51" name="矩形 50"/>
          <p:cNvSpPr/>
          <p:nvPr/>
        </p:nvSpPr>
        <p:spPr>
          <a:xfrm>
            <a:off x="5369880" y="2777868"/>
            <a:ext cx="806237" cy="27447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335">
              <a:solidFill>
                <a:schemeClr val="bg1"/>
              </a:solidFill>
            </a:endParaRPr>
          </a:p>
        </p:txBody>
      </p:sp>
      <p:sp>
        <p:nvSpPr>
          <p:cNvPr id="53" name="矩形 52"/>
          <p:cNvSpPr/>
          <p:nvPr/>
        </p:nvSpPr>
        <p:spPr>
          <a:xfrm>
            <a:off x="5808813" y="3386949"/>
            <a:ext cx="2037817" cy="27447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335">
              <a:solidFill>
                <a:schemeClr val="bg1"/>
              </a:solidFill>
            </a:endParaRPr>
          </a:p>
        </p:txBody>
      </p:sp>
      <p:sp>
        <p:nvSpPr>
          <p:cNvPr id="55" name="矩形 54"/>
          <p:cNvSpPr/>
          <p:nvPr/>
        </p:nvSpPr>
        <p:spPr>
          <a:xfrm>
            <a:off x="6960806" y="3831138"/>
            <a:ext cx="2192793" cy="27447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335">
              <a:solidFill>
                <a:schemeClr val="bg1"/>
              </a:solidFill>
            </a:endParaRPr>
          </a:p>
        </p:txBody>
      </p:sp>
      <p:sp>
        <p:nvSpPr>
          <p:cNvPr id="57" name="矩形 56"/>
          <p:cNvSpPr/>
          <p:nvPr/>
        </p:nvSpPr>
        <p:spPr>
          <a:xfrm>
            <a:off x="3343795" y="4478630"/>
            <a:ext cx="3390428" cy="27447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335">
              <a:solidFill>
                <a:schemeClr val="bg1"/>
              </a:solidFill>
            </a:endParaRPr>
          </a:p>
        </p:txBody>
      </p:sp>
      <p:sp>
        <p:nvSpPr>
          <p:cNvPr id="59" name="矩形 58"/>
          <p:cNvSpPr/>
          <p:nvPr/>
        </p:nvSpPr>
        <p:spPr>
          <a:xfrm>
            <a:off x="6960732" y="5000124"/>
            <a:ext cx="1570341" cy="27447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335">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t>           Part8</a:t>
            </a:r>
            <a:endParaRPr lang="en-US" altLang="zh-CN"/>
          </a:p>
          <a:p>
            <a:r>
              <a:rPr lang="en-US" altLang="zh-CN"/>
              <a:t>           links</a:t>
            </a:r>
            <a:endParaRPr lang="en-US" altLang="zh-CN"/>
          </a:p>
        </p:txBody>
      </p:sp>
      <p:sp>
        <p:nvSpPr>
          <p:cNvPr id="3" name="文本占位符 2"/>
          <p:cNvSpPr>
            <a:spLocks noGrp="1"/>
          </p:cNvSpPr>
          <p:nvPr>
            <p:ph type="body" sz="quarter" idx="11"/>
          </p:nvPr>
        </p:nvSpPr>
        <p:spPr/>
        <p:txBody>
          <a:bodyPr/>
          <a:p>
            <a:endParaRPr lang="zh-CN" altLang="en-US"/>
          </a:p>
        </p:txBody>
      </p:sp>
      <p:sp>
        <p:nvSpPr>
          <p:cNvPr id="4" name="文本占位符 3"/>
          <p:cNvSpPr>
            <a:spLocks noGrp="1"/>
          </p:cNvSpPr>
          <p:nvPr>
            <p:ph type="body" sz="quarter" idx="12"/>
          </p:nvPr>
        </p:nvSpPr>
        <p:spPr/>
        <p:txBody>
          <a:bodyPr/>
          <a:p>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69241" y="880532"/>
            <a:ext cx="3930556" cy="4508927"/>
          </a:xfrm>
          <a:prstGeom prst="rect">
            <a:avLst/>
          </a:prstGeom>
          <a:noFill/>
        </p:spPr>
        <p:txBody>
          <a:bodyPr wrap="square" rtlCol="0">
            <a:spAutoFit/>
          </a:bodyPr>
          <a:lstStyle/>
          <a:p>
            <a:r>
              <a:rPr lang="en-US" altLang="zh-CN" sz="28700" b="1" dirty="0">
                <a:solidFill>
                  <a:srgbClr val="E1325F"/>
                </a:solidFill>
              </a:rPr>
              <a:t>“</a:t>
            </a:r>
            <a:endParaRPr lang="zh-CN" altLang="en-US" sz="28700" b="1" dirty="0">
              <a:solidFill>
                <a:srgbClr val="E1325F"/>
              </a:solidFill>
            </a:endParaRPr>
          </a:p>
        </p:txBody>
      </p:sp>
      <p:sp>
        <p:nvSpPr>
          <p:cNvPr id="2" name="文本占位符 1"/>
          <p:cNvSpPr>
            <a:spLocks noGrp="1"/>
          </p:cNvSpPr>
          <p:nvPr>
            <p:ph type="body" sz="quarter" idx="10"/>
          </p:nvPr>
        </p:nvSpPr>
        <p:spPr/>
        <p:txBody>
          <a:bodyPr/>
          <a:lstStyle/>
          <a:p>
            <a:r>
              <a:rPr kumimoji="1" lang="en-US" altLang="zh-CN" b="1" dirty="0"/>
              <a:t>Glitter</a:t>
            </a:r>
            <a:endParaRPr kumimoji="1" lang="en-US" altLang="zh-CN" b="1" dirty="0"/>
          </a:p>
        </p:txBody>
      </p:sp>
      <p:sp>
        <p:nvSpPr>
          <p:cNvPr id="3" name="文本框 2"/>
          <p:cNvSpPr txBox="1"/>
          <p:nvPr/>
        </p:nvSpPr>
        <p:spPr>
          <a:xfrm>
            <a:off x="2442210" y="2160270"/>
            <a:ext cx="6143625" cy="330835"/>
          </a:xfrm>
          <a:prstGeom prst="rect">
            <a:avLst/>
          </a:prstGeom>
          <a:noFill/>
        </p:spPr>
        <p:txBody>
          <a:bodyPr wrap="square" rtlCol="0">
            <a:spAutoFit/>
          </a:bodyPr>
          <a:p>
            <a:pPr>
              <a:lnSpc>
                <a:spcPct val="130000"/>
              </a:lnSpc>
              <a:spcBef>
                <a:spcPts val="600"/>
              </a:spcBef>
            </a:pPr>
            <a:endParaRPr lang="zh-CN" altLang="en-US" sz="1200" kern="0" dirty="0">
              <a:latin typeface="微软雅黑" panose="020B0503020204020204" pitchFamily="34" charset="-122"/>
              <a:ea typeface="微软雅黑" panose="020B0503020204020204" pitchFamily="34" charset="-122"/>
              <a:cs typeface="+mn-ea"/>
              <a:sym typeface="+mn-lt"/>
            </a:endParaRPr>
          </a:p>
        </p:txBody>
      </p:sp>
      <p:sp>
        <p:nvSpPr>
          <p:cNvPr id="4" name="文本框 3"/>
          <p:cNvSpPr txBox="1"/>
          <p:nvPr/>
        </p:nvSpPr>
        <p:spPr>
          <a:xfrm>
            <a:off x="1304925" y="2860675"/>
            <a:ext cx="10486390" cy="2720340"/>
          </a:xfrm>
          <a:prstGeom prst="rect">
            <a:avLst/>
          </a:prstGeom>
          <a:noFill/>
        </p:spPr>
        <p:txBody>
          <a:bodyPr wrap="square" rtlCol="0">
            <a:spAutoFit/>
          </a:bodyPr>
          <a:p>
            <a:pPr>
              <a:lnSpc>
                <a:spcPct val="130000"/>
              </a:lnSpc>
              <a:spcBef>
                <a:spcPts val="600"/>
              </a:spcBef>
            </a:pPr>
            <a:r>
              <a:rPr lang="zh-CN" altLang="en-US" sz="2400" kern="0" dirty="0">
                <a:latin typeface="微软雅黑" panose="020B0503020204020204" pitchFamily="34" charset="-122"/>
                <a:ea typeface="微软雅黑" panose="020B0503020204020204" pitchFamily="34" charset="-122"/>
                <a:cs typeface="+mn-ea"/>
                <a:sym typeface="+mn-lt"/>
              </a:rPr>
              <a:t>https://www.1688.com/chanpin/-.html?spm=a261b.2187593.sea</a:t>
            </a:r>
            <a:endParaRPr lang="zh-CN" altLang="en-US" sz="2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2400" kern="0" dirty="0">
                <a:latin typeface="微软雅黑" panose="020B0503020204020204" pitchFamily="34" charset="-122"/>
                <a:ea typeface="微软雅黑" panose="020B0503020204020204" pitchFamily="34" charset="-122"/>
                <a:cs typeface="+mn-ea"/>
                <a:sym typeface="+mn-lt"/>
              </a:rPr>
              <a:t>http://oil.usd-cny.com/</a:t>
            </a:r>
            <a:endParaRPr lang="zh-CN" altLang="en-US" sz="2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2400" kern="0" dirty="0">
                <a:latin typeface="微软雅黑" panose="020B0503020204020204" pitchFamily="34" charset="-122"/>
                <a:ea typeface="微软雅黑" panose="020B0503020204020204" pitchFamily="34" charset="-122"/>
                <a:cs typeface="+mn-ea"/>
                <a:sym typeface="+mn-lt"/>
              </a:rPr>
              <a:t>http://i204.photobucket.com/albums/bb175/EddieOR/reactiontime.png</a:t>
            </a:r>
            <a:endParaRPr lang="zh-CN" altLang="en-US" sz="2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2400" kern="0" dirty="0">
                <a:latin typeface="微软雅黑" panose="020B0503020204020204" pitchFamily="34" charset="-122"/>
                <a:ea typeface="微软雅黑" panose="020B0503020204020204" pitchFamily="34" charset="-122"/>
                <a:cs typeface="+mn-ea"/>
                <a:sym typeface="+mn-lt"/>
              </a:rPr>
              <a:t>https://detail.1688.com/offer/540890664152.html?spm=a261b.</a:t>
            </a:r>
            <a:endParaRPr lang="zh-CN" altLang="en-US" sz="2400" kern="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750060" y="1221105"/>
            <a:ext cx="10142220" cy="3921125"/>
          </a:xfrm>
        </p:spPr>
        <p:txBody>
          <a:bodyPr/>
          <a:lstStyle/>
          <a:p>
            <a:r>
              <a:rPr lang="en-US" altLang="zh-CN" dirty="0">
                <a:latin typeface="微软雅黑" panose="020B0503020204020204" pitchFamily="34" charset="-122"/>
                <a:ea typeface="微软雅黑" panose="020B0503020204020204" pitchFamily="34" charset="-122"/>
              </a:rPr>
              <a:t>THANK YOU FOR YOU CAREFULLY LISTENNING</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1"/>
          </p:nvPr>
        </p:nvSpPr>
        <p:spPr>
          <a:xfrm>
            <a:off x="1602740" y="4749165"/>
            <a:ext cx="6626225" cy="393065"/>
          </a:xfrm>
        </p:spPr>
        <p:txBody>
          <a:bodyPr/>
          <a:lstStyle/>
          <a:p>
            <a:r>
              <a:rPr kumimoji="1" lang="en-US" altLang="zh-CN" sz="2400" dirty="0">
                <a:latin typeface="微软雅黑" panose="020B0503020204020204" pitchFamily="34" charset="-122"/>
                <a:ea typeface="微软雅黑" panose="020B0503020204020204" pitchFamily="34" charset="-122"/>
              </a:rPr>
              <a:t>PRESENTED</a:t>
            </a:r>
            <a:r>
              <a:rPr kumimoji="1" lang="zh-CN" altLang="en-US" sz="2400" dirty="0">
                <a:latin typeface="微软雅黑" panose="020B0503020204020204" pitchFamily="34" charset="-122"/>
                <a:ea typeface="微软雅黑" panose="020B0503020204020204" pitchFamily="34" charset="-122"/>
              </a:rPr>
              <a:t> </a:t>
            </a:r>
            <a:r>
              <a:rPr kumimoji="1" lang="en-US" altLang="zh-CN" sz="2400" dirty="0">
                <a:latin typeface="微软雅黑" panose="020B0503020204020204" pitchFamily="34" charset="-122"/>
                <a:ea typeface="微软雅黑" panose="020B0503020204020204" pitchFamily="34" charset="-122"/>
              </a:rPr>
              <a:t>BY</a:t>
            </a:r>
            <a:r>
              <a:rPr kumimoji="1" lang="zh-CN" altLang="en-US" dirty="0">
                <a:latin typeface="微软雅黑" panose="020B0503020204020204" pitchFamily="34" charset="-122"/>
                <a:ea typeface="微软雅黑" panose="020B0503020204020204" pitchFamily="34" charset="-122"/>
              </a:rPr>
              <a:t> </a:t>
            </a:r>
            <a:r>
              <a:rPr kumimoji="1" lang="en-US" altLang="zh-CN" sz="4400" dirty="0">
                <a:latin typeface="微软雅黑" panose="020B0503020204020204" pitchFamily="34" charset="-122"/>
                <a:ea typeface="微软雅黑" panose="020B0503020204020204" pitchFamily="34" charset="-122"/>
              </a:rPr>
              <a:t>Gl</a:t>
            </a:r>
            <a:r>
              <a:rPr kumimoji="1" lang="en-US" altLang="zh-CN" sz="4400" dirty="0">
                <a:latin typeface="微软雅黑" panose="020B0503020204020204" pitchFamily="34" charset="-122"/>
                <a:ea typeface="微软雅黑" panose="020B0503020204020204" pitchFamily="34" charset="-122"/>
              </a:rPr>
              <a:t>itter</a:t>
            </a:r>
            <a:r>
              <a:rPr kumimoji="1" lang="en-US" altLang="zh-CN" sz="3600" dirty="0">
                <a:latin typeface="微软雅黑" panose="020B0503020204020204" pitchFamily="34" charset="-122"/>
                <a:ea typeface="微软雅黑" panose="020B0503020204020204" pitchFamily="34" charset="-122"/>
              </a:rPr>
              <a:t> group 14</a:t>
            </a:r>
            <a:endParaRPr kumimoji="1" lang="en-US" altLang="zh-CN" sz="3600" dirty="0">
              <a:latin typeface="微软雅黑" panose="020B0503020204020204" pitchFamily="34" charset="-122"/>
              <a:ea typeface="微软雅黑" panose="020B0503020204020204" pitchFamily="34" charset="-122"/>
            </a:endParaRPr>
          </a:p>
        </p:txBody>
      </p:sp>
      <p:sp>
        <p:nvSpPr>
          <p:cNvPr id="4" name="文本占位符 3"/>
          <p:cNvSpPr>
            <a:spLocks noGrp="1"/>
          </p:cNvSpPr>
          <p:nvPr>
            <p:ph type="body" sz="quarter" idx="12"/>
          </p:nvPr>
        </p:nvSpPr>
        <p:spPr/>
        <p:txBody>
          <a:bodyPr/>
          <a:lstStyle/>
          <a:p>
            <a:endParaRPr lang="en-US" altLang="zh-CN"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Part 1</a:t>
            </a:r>
            <a:endParaRPr kumimoji="1" lang="en-US" altLang="zh-CN" dirty="0"/>
          </a:p>
        </p:txBody>
      </p:sp>
      <p:sp>
        <p:nvSpPr>
          <p:cNvPr id="3" name="文本占位符 2"/>
          <p:cNvSpPr>
            <a:spLocks noGrp="1"/>
          </p:cNvSpPr>
          <p:nvPr>
            <p:ph type="body" sz="quarter" idx="11"/>
          </p:nvPr>
        </p:nvSpPr>
        <p:spPr/>
        <p:txBody>
          <a:bodyPr/>
          <a:lstStyle/>
          <a:p>
            <a:r>
              <a:rPr kumimoji="1" lang="en-US" altLang="zh-CN" dirty="0"/>
              <a:t>background</a:t>
            </a:r>
            <a:endParaRPr kumimoji="1" lang="en-US" altLang="zh-CN"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69241" y="880532"/>
            <a:ext cx="3930556" cy="4508927"/>
          </a:xfrm>
          <a:prstGeom prst="rect">
            <a:avLst/>
          </a:prstGeom>
          <a:noFill/>
        </p:spPr>
        <p:txBody>
          <a:bodyPr wrap="square" rtlCol="0">
            <a:spAutoFit/>
          </a:bodyPr>
          <a:lstStyle/>
          <a:p>
            <a:r>
              <a:rPr lang="en-US" altLang="zh-CN" sz="28700" b="1" dirty="0">
                <a:solidFill>
                  <a:srgbClr val="E1325F"/>
                </a:solidFill>
              </a:rPr>
              <a:t>“</a:t>
            </a:r>
            <a:endParaRPr lang="zh-CN" altLang="en-US" sz="28700" b="1" dirty="0">
              <a:solidFill>
                <a:srgbClr val="E1325F"/>
              </a:solidFill>
            </a:endParaRPr>
          </a:p>
        </p:txBody>
      </p:sp>
      <p:sp>
        <p:nvSpPr>
          <p:cNvPr id="2" name="文本占位符 1"/>
          <p:cNvSpPr>
            <a:spLocks noGrp="1"/>
          </p:cNvSpPr>
          <p:nvPr>
            <p:ph type="body" sz="quarter" idx="10"/>
          </p:nvPr>
        </p:nvSpPr>
        <p:spPr/>
        <p:txBody>
          <a:bodyPr/>
          <a:lstStyle/>
          <a:p>
            <a:r>
              <a:rPr kumimoji="1" lang="en-US" altLang="zh-CN" b="1" dirty="0"/>
              <a:t>Glitter</a:t>
            </a:r>
            <a:endParaRPr kumimoji="1" lang="en-US" altLang="zh-CN" b="1" dirty="0"/>
          </a:p>
        </p:txBody>
      </p:sp>
      <p:sp>
        <p:nvSpPr>
          <p:cNvPr id="4" name="文本框 3"/>
          <p:cNvSpPr txBox="1"/>
          <p:nvPr/>
        </p:nvSpPr>
        <p:spPr>
          <a:xfrm>
            <a:off x="2921000" y="1879600"/>
            <a:ext cx="6350635" cy="4485005"/>
          </a:xfrm>
          <a:prstGeom prst="rect">
            <a:avLst/>
          </a:prstGeom>
          <a:noFill/>
        </p:spPr>
        <p:txBody>
          <a:bodyPr wrap="square" rtlCol="0">
            <a:spAutoFit/>
          </a:bodyPr>
          <a:p>
            <a:pPr>
              <a:lnSpc>
                <a:spcPct val="130000"/>
              </a:lnSpc>
              <a:spcBef>
                <a:spcPts val="600"/>
              </a:spcBef>
            </a:pPr>
            <a:r>
              <a:rPr lang="en-US" altLang="zh-CN" sz="2400" kern="0" dirty="0">
                <a:latin typeface="微软雅黑" panose="020B0503020204020204" pitchFamily="34" charset="-122"/>
                <a:ea typeface="微软雅黑" panose="020B0503020204020204" pitchFamily="34" charset="-122"/>
                <a:cs typeface="+mn-ea"/>
                <a:sym typeface="+mn-lt"/>
              </a:rPr>
              <a:t>In a large developing country such as China, urban expansion is an inevitable and rapid process, in such process, the traffic problem is expanding, in which the problem of traffic congestion is particularly prominent.</a:t>
            </a:r>
            <a:endParaRPr lang="en-US" altLang="zh-CN" sz="2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2400" kern="0" dirty="0">
                <a:latin typeface="微软雅黑" panose="020B0503020204020204" pitchFamily="34" charset="-122"/>
                <a:ea typeface="微软雅黑" panose="020B0503020204020204" pitchFamily="34" charset="-122"/>
                <a:cs typeface="+mn-ea"/>
                <a:sym typeface="+mn-lt"/>
              </a:rPr>
              <a:t>In order to reduce traffic congestion, we have developed a new type of private ca</a:t>
            </a:r>
            <a:r>
              <a:rPr lang="en-US" altLang="zh-CN" sz="1200" kern="0" dirty="0">
                <a:latin typeface="微软雅黑" panose="020B0503020204020204" pitchFamily="34" charset="-122"/>
                <a:ea typeface="微软雅黑" panose="020B0503020204020204" pitchFamily="34" charset="-122"/>
                <a:cs typeface="+mn-ea"/>
                <a:sym typeface="+mn-lt"/>
              </a:rPr>
              <a:t>r </a:t>
            </a:r>
            <a:r>
              <a:rPr lang="en-US" altLang="zh-CN" sz="2400" kern="0" dirty="0">
                <a:latin typeface="微软雅黑" panose="020B0503020204020204" pitchFamily="34" charset="-122"/>
                <a:ea typeface="微软雅黑" panose="020B0503020204020204" pitchFamily="34" charset="-122"/>
                <a:cs typeface="+mn-ea"/>
                <a:sym typeface="+mn-lt"/>
              </a:rPr>
              <a:t>starter Helper.</a:t>
            </a:r>
            <a:endParaRPr lang="en-US" altLang="zh-CN" sz="2400" kern="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t>Part2 </a:t>
            </a:r>
            <a:endParaRPr lang="en-US" altLang="zh-CN"/>
          </a:p>
          <a:p>
            <a:r>
              <a:rPr lang="en-US" altLang="zh-CN"/>
              <a:t>purpose</a:t>
            </a:r>
            <a:endParaRPr lang="en-US" altLang="zh-CN"/>
          </a:p>
        </p:txBody>
      </p:sp>
      <p:sp>
        <p:nvSpPr>
          <p:cNvPr id="3" name="文本占位符 2"/>
          <p:cNvSpPr>
            <a:spLocks noGrp="1"/>
          </p:cNvSpPr>
          <p:nvPr>
            <p:ph type="body" sz="quarter" idx="11"/>
          </p:nvPr>
        </p:nvSpPr>
        <p:spPr/>
        <p:txBody>
          <a:bodyPr/>
          <a:p>
            <a:endParaRPr lang="zh-CN" altLang="en-US"/>
          </a:p>
        </p:txBody>
      </p:sp>
      <p:sp>
        <p:nvSpPr>
          <p:cNvPr id="4" name="文本占位符 3"/>
          <p:cNvSpPr>
            <a:spLocks noGrp="1"/>
          </p:cNvSpPr>
          <p:nvPr>
            <p:ph type="body" sz="quarter" idx="12"/>
          </p:nvPr>
        </p:nvSpPr>
        <p:spPr/>
        <p:txBody>
          <a:bodyPr/>
          <a:p>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833121" y="204257"/>
            <a:ext cx="3930556" cy="4508927"/>
          </a:xfrm>
          <a:prstGeom prst="rect">
            <a:avLst/>
          </a:prstGeom>
          <a:noFill/>
        </p:spPr>
        <p:txBody>
          <a:bodyPr wrap="square" rtlCol="0">
            <a:spAutoFit/>
          </a:bodyPr>
          <a:lstStyle/>
          <a:p>
            <a:r>
              <a:rPr lang="en-US" altLang="zh-CN" sz="28700" b="1" dirty="0">
                <a:solidFill>
                  <a:srgbClr val="E1325F"/>
                </a:solidFill>
              </a:rPr>
              <a:t>“</a:t>
            </a:r>
            <a:endParaRPr lang="zh-CN" altLang="en-US" sz="28700" b="1" dirty="0">
              <a:solidFill>
                <a:srgbClr val="E1325F"/>
              </a:solidFill>
            </a:endParaRPr>
          </a:p>
        </p:txBody>
      </p:sp>
      <p:sp>
        <p:nvSpPr>
          <p:cNvPr id="2" name="文本占位符 1"/>
          <p:cNvSpPr>
            <a:spLocks noGrp="1"/>
          </p:cNvSpPr>
          <p:nvPr>
            <p:ph type="body" sz="quarter" idx="10"/>
          </p:nvPr>
        </p:nvSpPr>
        <p:spPr>
          <a:xfrm>
            <a:off x="833755" y="0"/>
            <a:ext cx="10957560" cy="674370"/>
          </a:xfrm>
        </p:spPr>
        <p:txBody>
          <a:bodyPr/>
          <a:lstStyle/>
          <a:p>
            <a:r>
              <a:rPr kumimoji="1" lang="en-US" altLang="zh-CN" b="1" dirty="0"/>
              <a:t>Glitter</a:t>
            </a:r>
            <a:endParaRPr kumimoji="1" lang="en-US" altLang="zh-CN" b="1" dirty="0"/>
          </a:p>
        </p:txBody>
      </p:sp>
      <p:sp>
        <p:nvSpPr>
          <p:cNvPr id="4" name="文本框 3"/>
          <p:cNvSpPr txBox="1"/>
          <p:nvPr/>
        </p:nvSpPr>
        <p:spPr>
          <a:xfrm>
            <a:off x="1971040" y="1108710"/>
            <a:ext cx="6895465" cy="488759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I</a:t>
            </a:r>
            <a:r>
              <a:rPr lang="zh-CN" altLang="en-US" sz="2400" kern="0" dirty="0">
                <a:latin typeface="微软雅黑" panose="020B0503020204020204" pitchFamily="34" charset="-122"/>
                <a:ea typeface="微软雅黑" panose="020B0503020204020204" pitchFamily="34" charset="-122"/>
                <a:cs typeface="+mn-ea"/>
                <a:sym typeface="+mn-lt"/>
              </a:rPr>
              <a:t>magine a scene: A traffic light turned green into red, owner A saw and stepped on the brakes to slow down to stop, owner B saw owner A stop and step on the brakes to slow down to stop, after a period of time, owner A saw the red light turn green, and step on the throttle to speed up to the owner B to see the owner of A acceleration and step on the accelerator to speed up, the second car drive to the distance.</a:t>
            </a:r>
            <a:endParaRPr lang="zh-CN" altLang="en-US" sz="2400" kern="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951865" y="1228090"/>
            <a:ext cx="9199245" cy="2310765"/>
          </a:xfrm>
        </p:spPr>
        <p:txBody>
          <a:bodyPr/>
          <a:p>
            <a:r>
              <a:rPr lang="en-US" altLang="zh-CN"/>
              <a:t>            Part 3</a:t>
            </a:r>
            <a:endParaRPr lang="en-US" altLang="zh-CN"/>
          </a:p>
          <a:p>
            <a:r>
              <a:rPr lang="en-US" altLang="zh-CN"/>
              <a:t>demo fabrication</a:t>
            </a:r>
            <a:endParaRPr lang="en-US" altLang="zh-CN"/>
          </a:p>
        </p:txBody>
      </p:sp>
      <p:sp>
        <p:nvSpPr>
          <p:cNvPr id="3" name="文本占位符 2"/>
          <p:cNvSpPr>
            <a:spLocks noGrp="1"/>
          </p:cNvSpPr>
          <p:nvPr>
            <p:ph type="body" sz="quarter" idx="11"/>
          </p:nvPr>
        </p:nvSpPr>
        <p:spPr>
          <a:xfrm>
            <a:off x="1602635" y="4767875"/>
            <a:ext cx="4607096" cy="392929"/>
          </a:xfrm>
        </p:spPr>
        <p:txBody>
          <a:bodyPr/>
          <a:p>
            <a:endParaRPr lang="zh-CN" altLang="en-US"/>
          </a:p>
        </p:txBody>
      </p:sp>
      <p:sp>
        <p:nvSpPr>
          <p:cNvPr id="4" name="文本占位符 3"/>
          <p:cNvSpPr>
            <a:spLocks noGrp="1"/>
          </p:cNvSpPr>
          <p:nvPr>
            <p:ph type="body" sz="quarter" idx="12"/>
          </p:nvPr>
        </p:nvSpPr>
        <p:spPr>
          <a:xfrm>
            <a:off x="1119021" y="5297645"/>
            <a:ext cx="7711080" cy="392929"/>
          </a:xfrm>
        </p:spPr>
        <p:txBody>
          <a:bodyPr/>
          <a:p>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69241" y="880532"/>
            <a:ext cx="3930556" cy="4508927"/>
          </a:xfrm>
          <a:prstGeom prst="rect">
            <a:avLst/>
          </a:prstGeom>
          <a:noFill/>
        </p:spPr>
        <p:txBody>
          <a:bodyPr wrap="square" rtlCol="0">
            <a:spAutoFit/>
          </a:bodyPr>
          <a:lstStyle/>
          <a:p>
            <a:r>
              <a:rPr lang="en-US" altLang="zh-CN" sz="28700" b="1" dirty="0">
                <a:solidFill>
                  <a:srgbClr val="E1325F"/>
                </a:solidFill>
              </a:rPr>
              <a:t>“</a:t>
            </a:r>
            <a:endParaRPr lang="zh-CN" altLang="en-US" sz="28700" b="1" dirty="0">
              <a:solidFill>
                <a:srgbClr val="E1325F"/>
              </a:solidFill>
            </a:endParaRPr>
          </a:p>
        </p:txBody>
      </p:sp>
      <p:sp>
        <p:nvSpPr>
          <p:cNvPr id="2" name="文本占位符 1"/>
          <p:cNvSpPr>
            <a:spLocks noGrp="1"/>
          </p:cNvSpPr>
          <p:nvPr>
            <p:ph type="body" sz="quarter" idx="10"/>
          </p:nvPr>
        </p:nvSpPr>
        <p:spPr/>
        <p:txBody>
          <a:bodyPr/>
          <a:lstStyle/>
          <a:p>
            <a:r>
              <a:rPr kumimoji="1" lang="en-US" altLang="zh-CN" b="1" dirty="0" smtClean="0"/>
              <a:t>Design of Demo</a:t>
            </a:r>
            <a:endParaRPr kumimoji="1" lang="en-US" altLang="zh-CN" b="1" dirty="0"/>
          </a:p>
        </p:txBody>
      </p:sp>
      <p:sp>
        <p:nvSpPr>
          <p:cNvPr id="3" name="文本框 2"/>
          <p:cNvSpPr txBox="1"/>
          <p:nvPr/>
        </p:nvSpPr>
        <p:spPr>
          <a:xfrm>
            <a:off x="2442210" y="2160270"/>
            <a:ext cx="6143625" cy="330835"/>
          </a:xfrm>
          <a:prstGeom prst="rect">
            <a:avLst/>
          </a:prstGeom>
          <a:noFill/>
        </p:spPr>
        <p:txBody>
          <a:bodyPr wrap="square" rtlCol="0">
            <a:spAutoFit/>
          </a:bodyPr>
          <a:lstStyle/>
          <a:p>
            <a:pPr>
              <a:lnSpc>
                <a:spcPct val="130000"/>
              </a:lnSpc>
              <a:spcBef>
                <a:spcPts val="600"/>
              </a:spcBef>
            </a:pPr>
            <a:endParaRPr lang="zh-CN" altLang="en-US" sz="1200" kern="0" dirty="0">
              <a:latin typeface="微软雅黑" panose="020B0503020204020204" pitchFamily="34" charset="-122"/>
              <a:ea typeface="微软雅黑" panose="020B0503020204020204" pitchFamily="34" charset="-122"/>
              <a:cs typeface="+mn-ea"/>
              <a:sym typeface="+mn-lt"/>
            </a:endParaRPr>
          </a:p>
        </p:txBody>
      </p:sp>
      <p:sp>
        <p:nvSpPr>
          <p:cNvPr id="6" name="文本框 5"/>
          <p:cNvSpPr txBox="1"/>
          <p:nvPr/>
        </p:nvSpPr>
        <p:spPr>
          <a:xfrm>
            <a:off x="2442210" y="1448379"/>
            <a:ext cx="8475172" cy="1686616"/>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pPr marL="342900" indent="-342900">
              <a:lnSpc>
                <a:spcPct val="130000"/>
              </a:lnSpc>
              <a:spcBef>
                <a:spcPts val="600"/>
              </a:spcBef>
              <a:buFont typeface="Wingdings" panose="05000000000000000000" pitchFamily="2" charset="2"/>
              <a:buChar char="l"/>
            </a:pPr>
            <a:r>
              <a:rPr lang="en-US" altLang="zh-CN" sz="2400" kern="0" dirty="0" smtClean="0">
                <a:latin typeface="微软雅黑" panose="020B0503020204020204" pitchFamily="34" charset="-122"/>
                <a:ea typeface="微软雅黑" panose="020B0503020204020204" pitchFamily="34" charset="-122"/>
                <a:cs typeface="+mn-ea"/>
                <a:sym typeface="+mn-lt"/>
              </a:rPr>
              <a:t>Two cars for simplification</a:t>
            </a:r>
            <a:endParaRPr lang="en-US" altLang="zh-CN" sz="2400" kern="0" dirty="0" smtClean="0">
              <a:latin typeface="微软雅黑" panose="020B0503020204020204" pitchFamily="34" charset="-122"/>
              <a:ea typeface="微软雅黑" panose="020B0503020204020204" pitchFamily="34" charset="-122"/>
              <a:cs typeface="+mn-ea"/>
              <a:sym typeface="+mn-lt"/>
            </a:endParaRPr>
          </a:p>
          <a:p>
            <a:pPr marL="342900" indent="-342900">
              <a:lnSpc>
                <a:spcPct val="130000"/>
              </a:lnSpc>
              <a:spcBef>
                <a:spcPts val="600"/>
              </a:spcBef>
              <a:buFont typeface="Wingdings" panose="05000000000000000000" pitchFamily="2" charset="2"/>
              <a:buChar char="l"/>
            </a:pPr>
            <a:r>
              <a:rPr lang="en-US" altLang="zh-CN" sz="2400" kern="0" dirty="0" smtClean="0">
                <a:latin typeface="微软雅黑" panose="020B0503020204020204" pitchFamily="34" charset="-122"/>
                <a:ea typeface="微软雅黑" panose="020B0503020204020204" pitchFamily="34" charset="-122"/>
                <a:cs typeface="+mn-ea"/>
                <a:sym typeface="+mn-lt"/>
              </a:rPr>
              <a:t>Three parts: </a:t>
            </a:r>
            <a:r>
              <a:rPr lang="en-US" altLang="zh-CN" sz="2400" kern="0" dirty="0">
                <a:latin typeface="微软雅黑" panose="020B0503020204020204" pitchFamily="34" charset="-122"/>
                <a:ea typeface="微软雅黑" panose="020B0503020204020204" pitchFamily="34" charset="-122"/>
                <a:cs typeface="+mn-ea"/>
                <a:sym typeface="+mn-lt"/>
              </a:rPr>
              <a:t>t</a:t>
            </a:r>
            <a:r>
              <a:rPr lang="en-US" altLang="zh-CN" sz="2400" kern="0" dirty="0" smtClean="0">
                <a:latin typeface="微软雅黑" panose="020B0503020204020204" pitchFamily="34" charset="-122"/>
                <a:ea typeface="微软雅黑" panose="020B0503020204020204" pitchFamily="34" charset="-122"/>
                <a:cs typeface="+mn-ea"/>
                <a:sym typeface="+mn-lt"/>
              </a:rPr>
              <a:t>raffic lights and two cars</a:t>
            </a:r>
            <a:endParaRPr lang="en-US" altLang="zh-CN" sz="2400" kern="0" dirty="0" smtClean="0">
              <a:latin typeface="微软雅黑" panose="020B0503020204020204" pitchFamily="34" charset="-122"/>
              <a:ea typeface="微软雅黑" panose="020B0503020204020204" pitchFamily="34" charset="-122"/>
              <a:cs typeface="+mn-ea"/>
              <a:sym typeface="+mn-lt"/>
            </a:endParaRPr>
          </a:p>
          <a:p>
            <a:pPr marL="342900" indent="-342900">
              <a:lnSpc>
                <a:spcPct val="130000"/>
              </a:lnSpc>
              <a:spcBef>
                <a:spcPts val="600"/>
              </a:spcBef>
              <a:buFont typeface="Wingdings" panose="05000000000000000000" pitchFamily="2" charset="2"/>
              <a:buChar char="l"/>
            </a:pPr>
            <a:r>
              <a:rPr lang="en-US" altLang="zh-CN" sz="2400" kern="0" dirty="0" smtClean="0">
                <a:latin typeface="微软雅黑" panose="020B0503020204020204" pitchFamily="34" charset="-122"/>
                <a:ea typeface="微软雅黑" panose="020B0503020204020204" pitchFamily="34" charset="-122"/>
                <a:cs typeface="+mn-ea"/>
                <a:sym typeface="+mn-lt"/>
              </a:rPr>
              <a:t>Remote control as sender due to limitation</a:t>
            </a:r>
            <a:endParaRPr lang="en-US" altLang="zh-CN" sz="2400" kern="0" dirty="0" smtClean="0">
              <a:latin typeface="微软雅黑" panose="020B0503020204020204" pitchFamily="34" charset="-122"/>
              <a:ea typeface="微软雅黑" panose="020B0503020204020204" pitchFamily="34" charset="-122"/>
              <a:cs typeface="+mn-ea"/>
              <a:sym typeface="+mn-lt"/>
            </a:endParaRPr>
          </a:p>
        </p:txBody>
      </p:sp>
      <p:sp>
        <p:nvSpPr>
          <p:cNvPr id="7" name="文本框 6"/>
          <p:cNvSpPr txBox="1"/>
          <p:nvPr/>
        </p:nvSpPr>
        <p:spPr>
          <a:xfrm>
            <a:off x="2442210" y="3454358"/>
            <a:ext cx="8987790" cy="1686616"/>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pPr marL="342900" indent="-342900">
              <a:lnSpc>
                <a:spcPct val="130000"/>
              </a:lnSpc>
              <a:spcBef>
                <a:spcPts val="600"/>
              </a:spcBef>
              <a:buFont typeface="Wingdings" panose="05000000000000000000" pitchFamily="2" charset="2"/>
              <a:buChar char="l"/>
            </a:pPr>
            <a:r>
              <a:rPr lang="en-US" altLang="zh-CN" sz="2400" kern="0" dirty="0" smtClean="0">
                <a:latin typeface="微软雅黑" panose="020B0503020204020204" pitchFamily="34" charset="-122"/>
                <a:ea typeface="微软雅黑" panose="020B0503020204020204" pitchFamily="34" charset="-122"/>
                <a:cs typeface="+mn-ea"/>
                <a:sym typeface="+mn-lt"/>
              </a:rPr>
              <a:t>Show remaining time on cars</a:t>
            </a:r>
            <a:endParaRPr lang="en-US" altLang="zh-CN" sz="2400" kern="0" dirty="0" smtClean="0">
              <a:latin typeface="微软雅黑" panose="020B0503020204020204" pitchFamily="34" charset="-122"/>
              <a:ea typeface="微软雅黑" panose="020B0503020204020204" pitchFamily="34" charset="-122"/>
              <a:cs typeface="+mn-ea"/>
              <a:sym typeface="+mn-lt"/>
            </a:endParaRPr>
          </a:p>
          <a:p>
            <a:pPr marL="342900" indent="-342900">
              <a:lnSpc>
                <a:spcPct val="130000"/>
              </a:lnSpc>
              <a:spcBef>
                <a:spcPts val="600"/>
              </a:spcBef>
              <a:buFont typeface="Wingdings" panose="05000000000000000000" pitchFamily="2" charset="2"/>
              <a:buChar char="l"/>
            </a:pPr>
            <a:r>
              <a:rPr lang="en-US" altLang="zh-CN" sz="2400" kern="0" dirty="0" smtClean="0">
                <a:latin typeface="微软雅黑" panose="020B0503020204020204" pitchFamily="34" charset="-122"/>
                <a:ea typeface="微软雅黑" panose="020B0503020204020204" pitchFamily="34" charset="-122"/>
                <a:cs typeface="+mn-ea"/>
                <a:sym typeface="+mn-lt"/>
              </a:rPr>
              <a:t>Move the prior car</a:t>
            </a:r>
            <a:endParaRPr lang="en-US" altLang="zh-CN" sz="2400" kern="0" dirty="0" smtClean="0">
              <a:latin typeface="微软雅黑" panose="020B0503020204020204" pitchFamily="34" charset="-122"/>
              <a:ea typeface="微软雅黑" panose="020B0503020204020204" pitchFamily="34" charset="-122"/>
              <a:cs typeface="+mn-ea"/>
              <a:sym typeface="+mn-lt"/>
            </a:endParaRPr>
          </a:p>
          <a:p>
            <a:pPr marL="342900" indent="-342900">
              <a:lnSpc>
                <a:spcPct val="130000"/>
              </a:lnSpc>
              <a:spcBef>
                <a:spcPts val="600"/>
              </a:spcBef>
              <a:buFont typeface="Wingdings" panose="05000000000000000000" pitchFamily="2" charset="2"/>
              <a:buChar char="l"/>
            </a:pPr>
            <a:r>
              <a:rPr lang="en-US" altLang="zh-CN" sz="2400" kern="0" dirty="0" smtClean="0">
                <a:latin typeface="微软雅黑" panose="020B0503020204020204" pitchFamily="34" charset="-122"/>
                <a:ea typeface="微软雅黑" panose="020B0503020204020204" pitchFamily="34" charset="-122"/>
                <a:cs typeface="+mn-ea"/>
                <a:sym typeface="+mn-lt"/>
              </a:rPr>
              <a:t>Try to remain the distance between the two cars constant</a:t>
            </a:r>
            <a:endParaRPr lang="en-US" altLang="zh-CN" sz="2400" kern="0" dirty="0" smtClean="0">
              <a:latin typeface="微软雅黑" panose="020B0503020204020204" pitchFamily="34" charset="-122"/>
              <a:ea typeface="微软雅黑" panose="020B0503020204020204" pitchFamily="34" charset="-122"/>
              <a:cs typeface="+mn-ea"/>
              <a:sym typeface="+mn-lt"/>
            </a:endParaRPr>
          </a:p>
        </p:txBody>
      </p:sp>
      <p:sp>
        <p:nvSpPr>
          <p:cNvPr id="5" name="椭圆 4"/>
          <p:cNvSpPr/>
          <p:nvPr/>
        </p:nvSpPr>
        <p:spPr>
          <a:xfrm>
            <a:off x="1519881" y="5708822"/>
            <a:ext cx="593124" cy="5931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9" name="椭圆 8"/>
          <p:cNvSpPr/>
          <p:nvPr/>
        </p:nvSpPr>
        <p:spPr>
          <a:xfrm>
            <a:off x="2364753" y="5708822"/>
            <a:ext cx="593124" cy="593124"/>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0" name="椭圆 9"/>
          <p:cNvSpPr/>
          <p:nvPr/>
        </p:nvSpPr>
        <p:spPr>
          <a:xfrm>
            <a:off x="3299611" y="5708822"/>
            <a:ext cx="593124" cy="59312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1" name="矩形 10"/>
          <p:cNvSpPr/>
          <p:nvPr/>
        </p:nvSpPr>
        <p:spPr>
          <a:xfrm>
            <a:off x="5308256" y="5510365"/>
            <a:ext cx="845127" cy="845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2" name="矩形 11"/>
          <p:cNvSpPr/>
          <p:nvPr/>
        </p:nvSpPr>
        <p:spPr>
          <a:xfrm>
            <a:off x="9878103" y="5534741"/>
            <a:ext cx="845127" cy="845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cxnSp>
        <p:nvCxnSpPr>
          <p:cNvPr id="14" name="直接箭头连接符 13"/>
          <p:cNvCxnSpPr/>
          <p:nvPr/>
        </p:nvCxnSpPr>
        <p:spPr>
          <a:xfrm flipV="1">
            <a:off x="8852492" y="5944945"/>
            <a:ext cx="102561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a:off x="6193822" y="5944946"/>
            <a:ext cx="1040402" cy="71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234224" y="5638411"/>
            <a:ext cx="1507144" cy="525657"/>
          </a:xfrm>
          <a:prstGeom prst="rect">
            <a:avLst/>
          </a:prstGeom>
          <a:noFill/>
        </p:spPr>
        <p:txBody>
          <a:bodyPr wrap="none" rtlCol="0">
            <a:spAutoFit/>
          </a:bodyPr>
          <a:lstStyle/>
          <a:p>
            <a:pPr>
              <a:lnSpc>
                <a:spcPct val="130000"/>
              </a:lnSpc>
              <a:spcBef>
                <a:spcPts val="600"/>
              </a:spcBef>
            </a:pPr>
            <a:r>
              <a:rPr lang="en-US" altLang="zh-CN" sz="2400" kern="0" dirty="0" smtClean="0">
                <a:latin typeface="微软雅黑" panose="020B0503020204020204" pitchFamily="34" charset="-122"/>
                <a:ea typeface="微软雅黑" panose="020B0503020204020204" pitchFamily="34" charset="-122"/>
                <a:cs typeface="+mn-ea"/>
                <a:sym typeface="+mn-lt"/>
              </a:rPr>
              <a:t>Constant</a:t>
            </a:r>
            <a:endParaRPr lang="zh-CN" altLang="en-US" sz="2400" kern="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69241" y="880532"/>
            <a:ext cx="3930556" cy="4508927"/>
          </a:xfrm>
          <a:prstGeom prst="rect">
            <a:avLst/>
          </a:prstGeom>
          <a:noFill/>
        </p:spPr>
        <p:txBody>
          <a:bodyPr wrap="square" rtlCol="0">
            <a:spAutoFit/>
          </a:bodyPr>
          <a:lstStyle/>
          <a:p>
            <a:r>
              <a:rPr lang="en-US" altLang="zh-CN" sz="28700" b="1" dirty="0">
                <a:solidFill>
                  <a:srgbClr val="E1325F"/>
                </a:solidFill>
              </a:rPr>
              <a:t>“</a:t>
            </a:r>
            <a:endParaRPr lang="zh-CN" altLang="en-US" sz="28700" b="1" dirty="0">
              <a:solidFill>
                <a:srgbClr val="E1325F"/>
              </a:solidFill>
            </a:endParaRPr>
          </a:p>
        </p:txBody>
      </p:sp>
      <p:sp>
        <p:nvSpPr>
          <p:cNvPr id="2" name="文本占位符 1"/>
          <p:cNvSpPr>
            <a:spLocks noGrp="1"/>
          </p:cNvSpPr>
          <p:nvPr>
            <p:ph type="body" sz="quarter" idx="10"/>
          </p:nvPr>
        </p:nvSpPr>
        <p:spPr/>
        <p:txBody>
          <a:bodyPr/>
          <a:lstStyle/>
          <a:p>
            <a:r>
              <a:rPr kumimoji="1" lang="en-US" altLang="zh-CN" b="1" dirty="0" smtClean="0"/>
              <a:t>Wiring Diagram of Traffic Light</a:t>
            </a:r>
            <a:endParaRPr kumimoji="1" lang="en-US" altLang="zh-CN" b="1" dirty="0"/>
          </a:p>
        </p:txBody>
      </p:sp>
      <p:sp>
        <p:nvSpPr>
          <p:cNvPr id="3" name="文本框 2"/>
          <p:cNvSpPr txBox="1"/>
          <p:nvPr/>
        </p:nvSpPr>
        <p:spPr>
          <a:xfrm>
            <a:off x="2442210" y="2160270"/>
            <a:ext cx="6143625" cy="330835"/>
          </a:xfrm>
          <a:prstGeom prst="rect">
            <a:avLst/>
          </a:prstGeom>
          <a:noFill/>
        </p:spPr>
        <p:txBody>
          <a:bodyPr wrap="square" rtlCol="0">
            <a:spAutoFit/>
          </a:bodyPr>
          <a:lstStyle/>
          <a:p>
            <a:pPr>
              <a:lnSpc>
                <a:spcPct val="130000"/>
              </a:lnSpc>
              <a:spcBef>
                <a:spcPts val="600"/>
              </a:spcBef>
            </a:pPr>
            <a:endParaRPr lang="zh-CN" altLang="en-US" sz="1200" kern="0" dirty="0">
              <a:latin typeface="微软雅黑" panose="020B0503020204020204" pitchFamily="34" charset="-122"/>
              <a:ea typeface="微软雅黑" panose="020B0503020204020204" pitchFamily="34" charset="-122"/>
              <a:cs typeface="+mn-ea"/>
              <a:sym typeface="+mn-lt"/>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8610" y="810220"/>
            <a:ext cx="6756400" cy="5913120"/>
          </a:xfrm>
          <a:prstGeom prst="rect">
            <a:avLst/>
          </a:prstGeom>
        </p:spPr>
      </p:pic>
      <p:sp>
        <p:nvSpPr>
          <p:cNvPr id="6" name="文本框 5"/>
          <p:cNvSpPr txBox="1"/>
          <p:nvPr/>
        </p:nvSpPr>
        <p:spPr>
          <a:xfrm>
            <a:off x="7332864" y="2325687"/>
            <a:ext cx="4597347" cy="2646878"/>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pPr marL="342900" indent="-342900">
              <a:lnSpc>
                <a:spcPct val="130000"/>
              </a:lnSpc>
              <a:spcBef>
                <a:spcPts val="600"/>
              </a:spcBef>
              <a:buFont typeface="Wingdings" panose="05000000000000000000" pitchFamily="2" charset="2"/>
              <a:buChar char="l"/>
            </a:pPr>
            <a:r>
              <a:rPr lang="en-US" altLang="zh-CN" sz="2400" kern="0" dirty="0" smtClean="0">
                <a:latin typeface="微软雅黑" panose="020B0503020204020204" pitchFamily="34" charset="-122"/>
                <a:ea typeface="微软雅黑" panose="020B0503020204020204" pitchFamily="34" charset="-122"/>
                <a:cs typeface="+mn-ea"/>
                <a:sym typeface="+mn-lt"/>
              </a:rPr>
              <a:t>LCD to show the remaining time</a:t>
            </a:r>
            <a:endParaRPr lang="en-US" altLang="zh-CN" sz="2400" kern="0" dirty="0" smtClean="0">
              <a:latin typeface="微软雅黑" panose="020B0503020204020204" pitchFamily="34" charset="-122"/>
              <a:ea typeface="微软雅黑" panose="020B0503020204020204" pitchFamily="34" charset="-122"/>
              <a:cs typeface="+mn-ea"/>
              <a:sym typeface="+mn-lt"/>
            </a:endParaRPr>
          </a:p>
          <a:p>
            <a:pPr marL="342900" indent="-342900">
              <a:lnSpc>
                <a:spcPct val="130000"/>
              </a:lnSpc>
              <a:spcBef>
                <a:spcPts val="600"/>
              </a:spcBef>
              <a:buFont typeface="Wingdings" panose="05000000000000000000" pitchFamily="2" charset="2"/>
              <a:buChar char="l"/>
            </a:pPr>
            <a:r>
              <a:rPr lang="en-US" altLang="zh-CN" sz="2400" kern="0" dirty="0" smtClean="0">
                <a:latin typeface="微软雅黑" panose="020B0503020204020204" pitchFamily="34" charset="-122"/>
                <a:ea typeface="微软雅黑" panose="020B0503020204020204" pitchFamily="34" charset="-122"/>
                <a:cs typeface="+mn-ea"/>
                <a:sym typeface="+mn-lt"/>
              </a:rPr>
              <a:t>Three LEDs with resistors for traffic lights</a:t>
            </a:r>
            <a:endParaRPr lang="en-US" altLang="zh-CN" sz="2400" kern="0" dirty="0" smtClean="0">
              <a:latin typeface="微软雅黑" panose="020B0503020204020204" pitchFamily="34" charset="-122"/>
              <a:ea typeface="微软雅黑" panose="020B0503020204020204" pitchFamily="34" charset="-122"/>
              <a:cs typeface="+mn-ea"/>
              <a:sym typeface="+mn-lt"/>
            </a:endParaRPr>
          </a:p>
          <a:p>
            <a:pPr marL="342900" indent="-342900">
              <a:lnSpc>
                <a:spcPct val="130000"/>
              </a:lnSpc>
              <a:spcBef>
                <a:spcPts val="600"/>
              </a:spcBef>
              <a:buFont typeface="Wingdings" panose="05000000000000000000" pitchFamily="2" charset="2"/>
              <a:buChar char="l"/>
            </a:pPr>
            <a:r>
              <a:rPr lang="en-US" altLang="zh-CN" sz="2400" kern="0" dirty="0" smtClean="0">
                <a:latin typeface="微软雅黑" panose="020B0503020204020204" pitchFamily="34" charset="-122"/>
                <a:ea typeface="微软雅黑" panose="020B0503020204020204" pitchFamily="34" charset="-122"/>
                <a:cs typeface="+mn-ea"/>
                <a:sym typeface="+mn-lt"/>
              </a:rPr>
              <a:t>IR receiver</a:t>
            </a:r>
            <a:endParaRPr lang="en-US" altLang="zh-CN" sz="2400" kern="0" dirty="0" smtClean="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模板页面">
  <a:themeElements>
    <a:clrScheme name="自定义 98">
      <a:dk1>
        <a:srgbClr val="000000"/>
      </a:dk1>
      <a:lt1>
        <a:srgbClr val="FFFFFF"/>
      </a:lt1>
      <a:dk2>
        <a:srgbClr val="000000"/>
      </a:dk2>
      <a:lt2>
        <a:srgbClr val="FFFDFD"/>
      </a:lt2>
      <a:accent1>
        <a:srgbClr val="173D95"/>
      </a:accent1>
      <a:accent2>
        <a:srgbClr val="E1305F"/>
      </a:accent2>
      <a:accent3>
        <a:srgbClr val="F8F5ED"/>
      </a:accent3>
      <a:accent4>
        <a:srgbClr val="6B6B6B"/>
      </a:accent4>
      <a:accent5>
        <a:srgbClr val="D3D3D3"/>
      </a:accent5>
      <a:accent6>
        <a:srgbClr val="515151"/>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2717</Words>
  <Application>WPS 演示</Application>
  <PresentationFormat>宽屏</PresentationFormat>
  <Paragraphs>292</Paragraphs>
  <Slides>27</Slides>
  <Notes>24</Notes>
  <HiddenSlides>0</HiddenSlides>
  <MMClips>0</MMClips>
  <ScaleCrop>false</ScaleCrop>
  <HeadingPairs>
    <vt:vector size="8" baseType="variant">
      <vt:variant>
        <vt:lpstr>已用的字体</vt:lpstr>
      </vt:variant>
      <vt:variant>
        <vt:i4>13</vt:i4>
      </vt:variant>
      <vt:variant>
        <vt:lpstr>主题</vt:lpstr>
      </vt:variant>
      <vt:variant>
        <vt:i4>2</vt:i4>
      </vt:variant>
      <vt:variant>
        <vt:lpstr>嵌入 OLE 服务器</vt:lpstr>
      </vt:variant>
      <vt:variant>
        <vt:i4>1</vt:i4>
      </vt:variant>
      <vt:variant>
        <vt:lpstr>幻灯片标题</vt:lpstr>
      </vt:variant>
      <vt:variant>
        <vt:i4>27</vt:i4>
      </vt:variant>
    </vt:vector>
  </HeadingPairs>
  <TitlesOfParts>
    <vt:vector size="43" baseType="lpstr">
      <vt:lpstr>Arial</vt:lpstr>
      <vt:lpstr>宋体</vt:lpstr>
      <vt:lpstr>Wingdings</vt:lpstr>
      <vt:lpstr>微软雅黑</vt:lpstr>
      <vt:lpstr>Calibri</vt:lpstr>
      <vt:lpstr>Times New Roman</vt:lpstr>
      <vt:lpstr>黑体</vt:lpstr>
      <vt:lpstr>Segoe UI Light</vt:lpstr>
      <vt:lpstr>Century Gothic</vt:lpstr>
      <vt:lpstr>Segoe UI Light</vt:lpstr>
      <vt:lpstr>Arial Unicode MS</vt:lpstr>
      <vt:lpstr>等线</vt:lpstr>
      <vt:lpstr>Segoe Print</vt:lpstr>
      <vt:lpstr>模板页面</vt:lpstr>
      <vt:lpstr>OfficePLUS</vt:lpstr>
      <vt:lpstr>Word.Document.12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义薄云天腹肌猫</cp:lastModifiedBy>
  <cp:revision>101</cp:revision>
  <dcterms:created xsi:type="dcterms:W3CDTF">2015-08-18T02:51:00Z</dcterms:created>
  <dcterms:modified xsi:type="dcterms:W3CDTF">2019-02-16T16:33:17Z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2017-12-21T08:40:39.3782274Z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KSOProductBuildVer">
    <vt:lpwstr>2052-11.1.0.8415</vt:lpwstr>
  </property>
</Properties>
</file>